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mp4" ContentType="vide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comments/modernComment_133_DB59C3AB.xml" ContentType="application/vnd.ms-powerpoint.comments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changesInfos/changesInfo1.xml" ContentType="application/vnd.ms-powerpoint.changesinfo+xml"/>
  <Override PartName="/ppt/revisionInfo.xml" ContentType="application/vnd.ms-powerpoint.revisioninfo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83" r:id="rId4"/>
    <p:sldMasterId id="2147483798" r:id="rId5"/>
  </p:sldMasterIdLst>
  <p:notesMasterIdLst>
    <p:notesMasterId r:id="rId27"/>
  </p:notesMasterIdLst>
  <p:sldIdLst>
    <p:sldId id="309" r:id="rId6"/>
    <p:sldId id="312" r:id="rId7"/>
    <p:sldId id="321" r:id="rId8"/>
    <p:sldId id="322" r:id="rId9"/>
    <p:sldId id="324" r:id="rId10"/>
    <p:sldId id="295" r:id="rId11"/>
    <p:sldId id="329" r:id="rId12"/>
    <p:sldId id="330" r:id="rId13"/>
    <p:sldId id="307" r:id="rId14"/>
    <p:sldId id="328" r:id="rId15"/>
    <p:sldId id="308" r:id="rId16"/>
    <p:sldId id="325" r:id="rId17"/>
    <p:sldId id="299" r:id="rId18"/>
    <p:sldId id="326" r:id="rId19"/>
    <p:sldId id="327" r:id="rId20"/>
    <p:sldId id="323" r:id="rId21"/>
    <p:sldId id="310" r:id="rId22"/>
    <p:sldId id="319" r:id="rId23"/>
    <p:sldId id="315" r:id="rId24"/>
    <p:sldId id="316" r:id="rId25"/>
    <p:sldId id="318" r:id="rId26"/>
  </p:sldIdLst>
  <p:sldSz cx="9144000" cy="5143500" type="screen16x9"/>
  <p:notesSz cx="6858000" cy="9144000"/>
  <p:embeddedFontLst>
    <p:embeddedFont>
      <p:font typeface="Roboto" panose="02000000000000000000" pitchFamily="2" charset="0"/>
      <p:regular r:id="rId28"/>
      <p:bold r:id="rId29"/>
      <p:italic r:id="rId30"/>
      <p:boldItalic r:id="rId31"/>
    </p:embeddedFont>
    <p:embeddedFont>
      <p:font typeface="Sabon Next LT" panose="02000500000000000000" pitchFamily="2" charset="0"/>
      <p:regular r:id="rId32"/>
      <p:bold r:id="rId33"/>
      <p:italic r:id="rId34"/>
      <p:boldItalic r:id="rId35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GoogleSlidesCustomDataVersion2">
      <go:slidesCustomData xmlns="" xmlns:mc="http://schemas.openxmlformats.org/markup-compatibility/2006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xmlns:go="http://customooxmlschemas.google.com/" r:id="rId66" roundtripDataSignature="AMtx7mgHlN93saDoRPOmwtzFem7wuDWOMg==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6076A93C-412E-7054-4B79-ADFA81916888}" name="Ruth Yow" initials="RY" userId="tE9APtbkCM0/AmuncoAYTIXYw9urVb50GEDyV+cT8Ow=" providerId="None"/>
  <p188:author id="{9AE99484-2845-3664-FDD3-3EECA6A83911}" name="Jennifer Hirsch" initials="JH" userId="xpv4tNeTSAtX3bdmEs0N5Adq/LGZEZ4ro2N/d+gPK2c=" providerId="None"/>
  <p188:author id="{499ACAA2-4EF5-F3DD-B9EA-F8F7ECFEDA4D}" name="Anna Tinoco-Santiago" initials="AT" userId="JA2vhvGnVijCQCFMwyZOnCTUBdWrTa9RXNsn6B2dIAM=" providerId="None"/>
  <p188:author id="{D232DCBD-97C0-396A-7B4D-7A470AE12759}" name="Racheal Woods" initials="RW" userId="96GrNEqKM+CC5wWaZsAtFQhT40aOt5ksCzc3/nEWoBA=" providerId="None"/>
  <p188:author id="{486F55FB-9506-4EB2-0175-BC6071AA4436}" name="Woods, Racheal" initials="RW" userId="S::rwoods42@gatech.edu::ef20fb2a-fb94-4ee4-b997-dc0fbdb0cf46" providerId="AD"/>
</p188:authorLst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Kayley Beard" initials="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5345B"/>
    <a:srgbClr val="B2A268"/>
    <a:srgbClr val="C5B98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7289D652-BBA0-46CF-8264-EFCC02E6E633}" v="103" dt="2026-05-12T13:25:41.751"/>
  </p1510:revLst>
</p1510:revInfo>
</file>

<file path=ppt/tableStyles.xml><?xml version="1.0" encoding="utf-8"?>
<a:tblStyleLst xmlns:a="http://schemas.openxmlformats.org/drawingml/2006/main" def="{939B539A-B0AD-49F2-AEBE-0561E229E34F}">
  <a:tblStyle styleId="{939B539A-B0AD-49F2-AEBE-0561E229E34F}" styleName="Table_0">
    <a:wholeTbl>
      <a:tcTxStyle b="off" i="off">
        <a:font>
          <a:latin typeface="Calibri"/>
          <a:ea typeface="Calibri"/>
          <a:cs typeface="Calibri"/>
        </a:font>
        <a:schemeClr val="dk1"/>
      </a:tcTxStyle>
      <a:tcStyle>
        <a:tcBdr>
          <a:left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insideV>
        </a:tcBdr>
        <a:fill>
          <a:solidFill>
            <a:srgbClr val="E8ECF4"/>
          </a:solidFill>
        </a:fill>
      </a:tcStyle>
    </a:wholeTbl>
    <a:band1H>
      <a:tcTxStyle b="off" i="off"/>
      <a:tcStyle>
        <a:tcBdr/>
        <a:fill>
          <a:solidFill>
            <a:srgbClr val="CFD7E7"/>
          </a:solidFill>
        </a:fill>
      </a:tcStyle>
    </a:band1H>
    <a:band2H>
      <a:tcTxStyle b="off" i="off"/>
      <a:tcStyle>
        <a:tcBdr/>
      </a:tcStyle>
    </a:band2H>
    <a:band1V>
      <a:tcTxStyle b="off" i="off"/>
      <a:tcStyle>
        <a:tcBdr/>
        <a:fill>
          <a:solidFill>
            <a:srgbClr val="CFD7E7"/>
          </a:solidFill>
        </a:fill>
      </a:tcStyle>
    </a:band1V>
    <a:band2V>
      <a:tcTxStyle b="off" i="off"/>
      <a:tcStyle>
        <a:tcBdr/>
      </a:tcStyle>
    </a:band2V>
    <a:lastCol>
      <a:tcTxStyle b="on" i="off">
        <a:font>
          <a:latin typeface="Calibri"/>
          <a:ea typeface="Calibri"/>
          <a:cs typeface="Calibri"/>
        </a:font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 i="off">
        <a:font>
          <a:latin typeface="Calibri"/>
          <a:ea typeface="Calibri"/>
          <a:cs typeface="Calibri"/>
        </a:font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 i="off">
        <a:font>
          <a:latin typeface="Calibri"/>
          <a:ea typeface="Calibri"/>
          <a:cs typeface="Calibri"/>
        </a:font>
        <a:schemeClr val="lt1"/>
      </a:tcTxStyle>
      <a:tcStyle>
        <a:tcBdr>
          <a:top>
            <a:ln w="381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top>
        </a:tcBdr>
        <a:fill>
          <a:solidFill>
            <a:schemeClr val="accent1"/>
          </a:solidFill>
        </a:fill>
      </a:tcStyle>
    </a:lastRow>
    <a:seCell>
      <a:tcTxStyle b="off" i="off"/>
      <a:tcStyle>
        <a:tcBdr/>
      </a:tcStyle>
    </a:seCell>
    <a:swCell>
      <a:tcTxStyle b="off" i="off"/>
      <a:tcStyle>
        <a:tcBdr/>
      </a:tcStyle>
    </a:swCell>
    <a:firstRow>
      <a:tcTxStyle b="on" i="off">
        <a:font>
          <a:latin typeface="Calibri"/>
          <a:ea typeface="Calibri"/>
          <a:cs typeface="Calibri"/>
        </a:font>
        <a:schemeClr val="lt1"/>
      </a:tcTxStyle>
      <a:tcStyle>
        <a:tcBdr>
          <a:bottom>
            <a:ln w="381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bottom>
        </a:tcBdr>
        <a:fill>
          <a:solidFill>
            <a:schemeClr val="accent1"/>
          </a:solidFill>
        </a:fill>
      </a:tcStyle>
    </a:firstRow>
    <a:neCell>
      <a:tcTxStyle b="off" i="off"/>
      <a:tcStyle>
        <a:tcBdr/>
      </a:tcStyle>
    </a:neCell>
    <a:nwCell>
      <a:tcTxStyle b="off" i="off"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62942" autoAdjust="0"/>
  </p:normalViewPr>
  <p:slideViewPr>
    <p:cSldViewPr snapToGrid="0">
      <p:cViewPr varScale="1">
        <p:scale>
          <a:sx n="80" d="100"/>
          <a:sy n="80" d="100"/>
        </p:scale>
        <p:origin x="1536" y="48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slide" Target="slides/slide21.xml"/><Relationship Id="rId21" Type="http://schemas.openxmlformats.org/officeDocument/2006/relationships/slide" Target="slides/slide16.xml"/><Relationship Id="rId34" Type="http://schemas.openxmlformats.org/officeDocument/2006/relationships/font" Target="fonts/font7.fntdata"/><Relationship Id="rId68" Type="http://schemas.openxmlformats.org/officeDocument/2006/relationships/presProps" Target="presProps.xml"/><Relationship Id="rId7" Type="http://schemas.openxmlformats.org/officeDocument/2006/relationships/slide" Target="slides/slide2.xml"/><Relationship Id="rId71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29" Type="http://schemas.openxmlformats.org/officeDocument/2006/relationships/font" Target="fonts/font2.fntdata"/><Relationship Id="rId70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32" Type="http://schemas.openxmlformats.org/officeDocument/2006/relationships/font" Target="fonts/font5.fntdata"/><Relationship Id="rId66" Type="http://customschemas.google.com/relationships/presentationmetadata" Target="metadata"/><Relationship Id="rId74" Type="http://schemas.microsoft.com/office/2018/10/relationships/authors" Target="author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font" Target="fonts/font1.fntdata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31" Type="http://schemas.openxmlformats.org/officeDocument/2006/relationships/font" Target="fonts/font4.fntdata"/><Relationship Id="rId73" Type="http://schemas.microsoft.com/office/2015/10/relationships/revisionInfo" Target="revisionInfo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notesMaster" Target="notesMasters/notesMaster1.xml"/><Relationship Id="rId30" Type="http://schemas.openxmlformats.org/officeDocument/2006/relationships/font" Target="fonts/font3.fntdata"/><Relationship Id="rId35" Type="http://schemas.openxmlformats.org/officeDocument/2006/relationships/font" Target="fonts/font8.fntdata"/><Relationship Id="rId69" Type="http://schemas.openxmlformats.org/officeDocument/2006/relationships/viewProps" Target="viewProps.xml"/><Relationship Id="rId8" Type="http://schemas.openxmlformats.org/officeDocument/2006/relationships/slide" Target="slides/slide3.xml"/><Relationship Id="rId72" Type="http://schemas.microsoft.com/office/2016/11/relationships/changesInfo" Target="changesInfos/changesInfo1.xml"/><Relationship Id="rId3" Type="http://schemas.openxmlformats.org/officeDocument/2006/relationships/customXml" Target="../customXml/item3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33" Type="http://schemas.openxmlformats.org/officeDocument/2006/relationships/font" Target="fonts/font6.fntdata"/><Relationship Id="rId67" Type="http://schemas.openxmlformats.org/officeDocument/2006/relationships/commentAuthors" Target="commentAuthor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Avi H" userId="26fb25da699343ac" providerId="LiveId" clId="{E1D8D441-C9EE-43DA-90B9-09CC05EC4AAB}"/>
    <pc:docChg chg="undo redo custSel addSld delSld modSld sldOrd">
      <pc:chgData name="Avi H" userId="26fb25da699343ac" providerId="LiveId" clId="{E1D8D441-C9EE-43DA-90B9-09CC05EC4AAB}" dt="2026-05-12T13:26:40.974" v="1270" actId="47"/>
      <pc:docMkLst>
        <pc:docMk/>
      </pc:docMkLst>
      <pc:sldChg chg="add del">
        <pc:chgData name="Avi H" userId="26fb25da699343ac" providerId="LiveId" clId="{E1D8D441-C9EE-43DA-90B9-09CC05EC4AAB}" dt="2026-05-11T19:40:07.799" v="1" actId="47"/>
        <pc:sldMkLst>
          <pc:docMk/>
          <pc:sldMk cId="1267652978" sldId="295"/>
        </pc:sldMkLst>
      </pc:sldChg>
      <pc:sldChg chg="addSp delSp modSp add mod">
        <pc:chgData name="Avi H" userId="26fb25da699343ac" providerId="LiveId" clId="{E1D8D441-C9EE-43DA-90B9-09CC05EC4AAB}" dt="2026-05-12T12:27:25.953" v="981" actId="113"/>
        <pc:sldMkLst>
          <pc:docMk/>
          <pc:sldMk cId="2127886451" sldId="299"/>
        </pc:sldMkLst>
        <pc:spChg chg="add del mod">
          <ac:chgData name="Avi H" userId="26fb25da699343ac" providerId="LiveId" clId="{E1D8D441-C9EE-43DA-90B9-09CC05EC4AAB}" dt="2026-05-12T12:12:33.834" v="596"/>
          <ac:spMkLst>
            <pc:docMk/>
            <pc:sldMk cId="2127886451" sldId="299"/>
            <ac:spMk id="3" creationId="{BDC25EAB-D411-10C9-62A0-B31534FC8026}"/>
          </ac:spMkLst>
        </pc:spChg>
        <pc:spChg chg="add del mod">
          <ac:chgData name="Avi H" userId="26fb25da699343ac" providerId="LiveId" clId="{E1D8D441-C9EE-43DA-90B9-09CC05EC4AAB}" dt="2026-05-12T12:12:35.251" v="597" actId="478"/>
          <ac:spMkLst>
            <pc:docMk/>
            <pc:sldMk cId="2127886451" sldId="299"/>
            <ac:spMk id="4" creationId="{C27499ED-ACE0-77BF-52E8-65D53A8BFF48}"/>
          </ac:spMkLst>
        </pc:spChg>
        <pc:spChg chg="mod">
          <ac:chgData name="Avi H" userId="26fb25da699343ac" providerId="LiveId" clId="{E1D8D441-C9EE-43DA-90B9-09CC05EC4AAB}" dt="2026-05-12T12:16:41.485" v="657" actId="255"/>
          <ac:spMkLst>
            <pc:docMk/>
            <pc:sldMk cId="2127886451" sldId="299"/>
            <ac:spMk id="6" creationId="{EC61014A-3EBA-98A5-4D2F-72B502F7B746}"/>
          </ac:spMkLst>
        </pc:spChg>
        <pc:spChg chg="add mod">
          <ac:chgData name="Avi H" userId="26fb25da699343ac" providerId="LiveId" clId="{E1D8D441-C9EE-43DA-90B9-09CC05EC4AAB}" dt="2026-05-12T12:16:07.837" v="652" actId="1076"/>
          <ac:spMkLst>
            <pc:docMk/>
            <pc:sldMk cId="2127886451" sldId="299"/>
            <ac:spMk id="7" creationId="{2ED2C4C7-45C2-23B2-A8B4-B28D79EBBE20}"/>
          </ac:spMkLst>
        </pc:spChg>
        <pc:spChg chg="mod">
          <ac:chgData name="Avi H" userId="26fb25da699343ac" providerId="LiveId" clId="{E1D8D441-C9EE-43DA-90B9-09CC05EC4AAB}" dt="2026-05-12T12:27:25.953" v="981" actId="113"/>
          <ac:spMkLst>
            <pc:docMk/>
            <pc:sldMk cId="2127886451" sldId="299"/>
            <ac:spMk id="8" creationId="{BF06DB43-C0B7-40C0-951E-2CA23170B0B6}"/>
          </ac:spMkLst>
        </pc:spChg>
        <pc:spChg chg="add del mod">
          <ac:chgData name="Avi H" userId="26fb25da699343ac" providerId="LiveId" clId="{E1D8D441-C9EE-43DA-90B9-09CC05EC4AAB}" dt="2026-05-12T12:18:57.894" v="666" actId="21"/>
          <ac:spMkLst>
            <pc:docMk/>
            <pc:sldMk cId="2127886451" sldId="299"/>
            <ac:spMk id="11" creationId="{85B7676E-369C-1C10-0B3B-CC33AC64DAFD}"/>
          </ac:spMkLst>
        </pc:spChg>
        <pc:spChg chg="del mod">
          <ac:chgData name="Avi H" userId="26fb25da699343ac" providerId="LiveId" clId="{E1D8D441-C9EE-43DA-90B9-09CC05EC4AAB}" dt="2026-05-12T12:12:32.077" v="594" actId="21"/>
          <ac:spMkLst>
            <pc:docMk/>
            <pc:sldMk cId="2127886451" sldId="299"/>
            <ac:spMk id="64" creationId="{C27499ED-ACE0-77BF-52E8-65D53A8BFF48}"/>
          </ac:spMkLst>
        </pc:spChg>
        <pc:picChg chg="del">
          <ac:chgData name="Avi H" userId="26fb25da699343ac" providerId="LiveId" clId="{E1D8D441-C9EE-43DA-90B9-09CC05EC4AAB}" dt="2026-05-12T12:14:07.926" v="643" actId="478"/>
          <ac:picMkLst>
            <pc:docMk/>
            <pc:sldMk cId="2127886451" sldId="299"/>
            <ac:picMk id="10" creationId="{8D5015E2-2711-C998-5A2B-CB1046C9D4BB}"/>
          </ac:picMkLst>
        </pc:picChg>
      </pc:sldChg>
      <pc:sldChg chg="add del">
        <pc:chgData name="Avi H" userId="26fb25da699343ac" providerId="LiveId" clId="{E1D8D441-C9EE-43DA-90B9-09CC05EC4AAB}" dt="2026-05-12T13:22:27.917" v="1252" actId="47"/>
        <pc:sldMkLst>
          <pc:docMk/>
          <pc:sldMk cId="2815492784" sldId="300"/>
        </pc:sldMkLst>
      </pc:sldChg>
      <pc:sldChg chg="add del">
        <pc:chgData name="Avi H" userId="26fb25da699343ac" providerId="LiveId" clId="{E1D8D441-C9EE-43DA-90B9-09CC05EC4AAB}" dt="2026-05-12T13:26:40.974" v="1270" actId="47"/>
        <pc:sldMkLst>
          <pc:docMk/>
          <pc:sldMk cId="787179448" sldId="301"/>
        </pc:sldMkLst>
      </pc:sldChg>
      <pc:sldChg chg="modSp add del mod ord">
        <pc:chgData name="Avi H" userId="26fb25da699343ac" providerId="LiveId" clId="{E1D8D441-C9EE-43DA-90B9-09CC05EC4AAB}" dt="2026-05-12T12:50:57.331" v="1193" actId="47"/>
        <pc:sldMkLst>
          <pc:docMk/>
          <pc:sldMk cId="4052567446" sldId="302"/>
        </pc:sldMkLst>
        <pc:spChg chg="mod">
          <ac:chgData name="Avi H" userId="26fb25da699343ac" providerId="LiveId" clId="{E1D8D441-C9EE-43DA-90B9-09CC05EC4AAB}" dt="2026-05-12T12:49:14.051" v="1151" actId="27636"/>
          <ac:spMkLst>
            <pc:docMk/>
            <pc:sldMk cId="4052567446" sldId="302"/>
            <ac:spMk id="2" creationId="{A668CF75-28B4-290B-D055-9A091EBA5A38}"/>
          </ac:spMkLst>
        </pc:spChg>
      </pc:sldChg>
      <pc:sldChg chg="modSp add mod modNotesTx">
        <pc:chgData name="Avi H" userId="26fb25da699343ac" providerId="LiveId" clId="{E1D8D441-C9EE-43DA-90B9-09CC05EC4AAB}" dt="2026-05-12T12:53:19.669" v="1206" actId="207"/>
        <pc:sldMkLst>
          <pc:docMk/>
          <pc:sldMk cId="3680093099" sldId="307"/>
        </pc:sldMkLst>
        <pc:spChg chg="mod">
          <ac:chgData name="Avi H" userId="26fb25da699343ac" providerId="LiveId" clId="{E1D8D441-C9EE-43DA-90B9-09CC05EC4AAB}" dt="2026-05-12T12:51:30.334" v="1197" actId="1076"/>
          <ac:spMkLst>
            <pc:docMk/>
            <pc:sldMk cId="3680093099" sldId="307"/>
            <ac:spMk id="2" creationId="{302A977F-B99B-3A8C-23A9-F46369CF4139}"/>
          </ac:spMkLst>
        </pc:spChg>
        <pc:spChg chg="mod">
          <ac:chgData name="Avi H" userId="26fb25da699343ac" providerId="LiveId" clId="{E1D8D441-C9EE-43DA-90B9-09CC05EC4AAB}" dt="2026-05-12T12:08:20.011" v="561" actId="14100"/>
          <ac:spMkLst>
            <pc:docMk/>
            <pc:sldMk cId="3680093099" sldId="307"/>
            <ac:spMk id="11" creationId="{C791A0A5-7986-2892-B141-3F0A058C238C}"/>
          </ac:spMkLst>
        </pc:spChg>
        <pc:spChg chg="mod">
          <ac:chgData name="Avi H" userId="26fb25da699343ac" providerId="LiveId" clId="{E1D8D441-C9EE-43DA-90B9-09CC05EC4AAB}" dt="2026-05-12T12:53:19.669" v="1206" actId="207"/>
          <ac:spMkLst>
            <pc:docMk/>
            <pc:sldMk cId="3680093099" sldId="307"/>
            <ac:spMk id="16" creationId="{54A602CF-A685-CBBA-61BB-4FF641371546}"/>
          </ac:spMkLst>
        </pc:spChg>
        <pc:spChg chg="mod">
          <ac:chgData name="Avi H" userId="26fb25da699343ac" providerId="LiveId" clId="{E1D8D441-C9EE-43DA-90B9-09CC05EC4AAB}" dt="2026-05-12T12:53:19.669" v="1206" actId="207"/>
          <ac:spMkLst>
            <pc:docMk/>
            <pc:sldMk cId="3680093099" sldId="307"/>
            <ac:spMk id="17" creationId="{0BFDE859-AC01-7DE5-8E9B-252247598B79}"/>
          </ac:spMkLst>
        </pc:spChg>
        <pc:spChg chg="mod">
          <ac:chgData name="Avi H" userId="26fb25da699343ac" providerId="LiveId" clId="{E1D8D441-C9EE-43DA-90B9-09CC05EC4AAB}" dt="2026-05-12T12:53:19.669" v="1206" actId="207"/>
          <ac:spMkLst>
            <pc:docMk/>
            <pc:sldMk cId="3680093099" sldId="307"/>
            <ac:spMk id="18" creationId="{BED03977-5B14-9B0C-54BB-FE367A79D0BB}"/>
          </ac:spMkLst>
        </pc:spChg>
        <pc:spChg chg="mod">
          <ac:chgData name="Avi H" userId="26fb25da699343ac" providerId="LiveId" clId="{E1D8D441-C9EE-43DA-90B9-09CC05EC4AAB}" dt="2026-05-12T12:53:19.669" v="1206" actId="207"/>
          <ac:spMkLst>
            <pc:docMk/>
            <pc:sldMk cId="3680093099" sldId="307"/>
            <ac:spMk id="19" creationId="{75395B5E-3DAF-AD13-3B44-2B009CC4B009}"/>
          </ac:spMkLst>
        </pc:spChg>
        <pc:spChg chg="mod">
          <ac:chgData name="Avi H" userId="26fb25da699343ac" providerId="LiveId" clId="{E1D8D441-C9EE-43DA-90B9-09CC05EC4AAB}" dt="2026-05-12T12:53:19.669" v="1206" actId="207"/>
          <ac:spMkLst>
            <pc:docMk/>
            <pc:sldMk cId="3680093099" sldId="307"/>
            <ac:spMk id="20" creationId="{EBA67643-6E1A-2CA9-34C6-B5D7BE707099}"/>
          </ac:spMkLst>
        </pc:spChg>
        <pc:spChg chg="mod">
          <ac:chgData name="Avi H" userId="26fb25da699343ac" providerId="LiveId" clId="{E1D8D441-C9EE-43DA-90B9-09CC05EC4AAB}" dt="2026-05-12T12:53:19.669" v="1206" actId="207"/>
          <ac:spMkLst>
            <pc:docMk/>
            <pc:sldMk cId="3680093099" sldId="307"/>
            <ac:spMk id="26" creationId="{160726A5-034E-401E-AC73-3E9661B00022}"/>
          </ac:spMkLst>
        </pc:spChg>
        <pc:spChg chg="mod">
          <ac:chgData name="Avi H" userId="26fb25da699343ac" providerId="LiveId" clId="{E1D8D441-C9EE-43DA-90B9-09CC05EC4AAB}" dt="2026-05-12T12:53:19.669" v="1206" actId="207"/>
          <ac:spMkLst>
            <pc:docMk/>
            <pc:sldMk cId="3680093099" sldId="307"/>
            <ac:spMk id="27" creationId="{5404BA53-1D7C-75B6-18D3-8A1453785749}"/>
          </ac:spMkLst>
        </pc:spChg>
        <pc:picChg chg="mod">
          <ac:chgData name="Avi H" userId="26fb25da699343ac" providerId="LiveId" clId="{E1D8D441-C9EE-43DA-90B9-09CC05EC4AAB}" dt="2026-05-12T12:05:23.722" v="542" actId="1076"/>
          <ac:picMkLst>
            <pc:docMk/>
            <pc:sldMk cId="3680093099" sldId="307"/>
            <ac:picMk id="3" creationId="{2EBB6FE8-A7C6-842D-7816-69993681DA11}"/>
          </ac:picMkLst>
        </pc:picChg>
        <pc:picChg chg="mod">
          <ac:chgData name="Avi H" userId="26fb25da699343ac" providerId="LiveId" clId="{E1D8D441-C9EE-43DA-90B9-09CC05EC4AAB}" dt="2026-05-12T12:53:19.669" v="1206" actId="207"/>
          <ac:picMkLst>
            <pc:docMk/>
            <pc:sldMk cId="3680093099" sldId="307"/>
            <ac:picMk id="4" creationId="{5C299765-77D7-CC58-26A0-1B21B9D5A229}"/>
          </ac:picMkLst>
        </pc:picChg>
        <pc:picChg chg="mod">
          <ac:chgData name="Avi H" userId="26fb25da699343ac" providerId="LiveId" clId="{E1D8D441-C9EE-43DA-90B9-09CC05EC4AAB}" dt="2026-05-12T12:05:06.361" v="540" actId="1076"/>
          <ac:picMkLst>
            <pc:docMk/>
            <pc:sldMk cId="3680093099" sldId="307"/>
            <ac:picMk id="5" creationId="{58C58687-C52B-E52D-DFC6-F242AE229D89}"/>
          </ac:picMkLst>
        </pc:picChg>
        <pc:picChg chg="mod">
          <ac:chgData name="Avi H" userId="26fb25da699343ac" providerId="LiveId" clId="{E1D8D441-C9EE-43DA-90B9-09CC05EC4AAB}" dt="2026-05-12T12:52:13.855" v="1198" actId="1076"/>
          <ac:picMkLst>
            <pc:docMk/>
            <pc:sldMk cId="3680093099" sldId="307"/>
            <ac:picMk id="6" creationId="{6A9B5201-84AC-0ACE-15FC-5897757271EE}"/>
          </ac:picMkLst>
        </pc:picChg>
        <pc:picChg chg="mod">
          <ac:chgData name="Avi H" userId="26fb25da699343ac" providerId="LiveId" clId="{E1D8D441-C9EE-43DA-90B9-09CC05EC4AAB}" dt="2026-05-12T12:52:13.855" v="1198" actId="1076"/>
          <ac:picMkLst>
            <pc:docMk/>
            <pc:sldMk cId="3680093099" sldId="307"/>
            <ac:picMk id="8" creationId="{BF181073-98DD-12FF-E285-95C6E556E833}"/>
          </ac:picMkLst>
        </pc:picChg>
        <pc:picChg chg="mod">
          <ac:chgData name="Avi H" userId="26fb25da699343ac" providerId="LiveId" clId="{E1D8D441-C9EE-43DA-90B9-09CC05EC4AAB}" dt="2026-05-12T12:07:23.586" v="553" actId="1076"/>
          <ac:picMkLst>
            <pc:docMk/>
            <pc:sldMk cId="3680093099" sldId="307"/>
            <ac:picMk id="12" creationId="{80653A9C-E20C-F6D9-0FCB-E903D31F15F6}"/>
          </ac:picMkLst>
        </pc:picChg>
        <pc:picChg chg="mod">
          <ac:chgData name="Avi H" userId="26fb25da699343ac" providerId="LiveId" clId="{E1D8D441-C9EE-43DA-90B9-09CC05EC4AAB}" dt="2026-05-12T11:28:16.106" v="70" actId="1076"/>
          <ac:picMkLst>
            <pc:docMk/>
            <pc:sldMk cId="3680093099" sldId="307"/>
            <ac:picMk id="14" creationId="{23E239C7-10D8-565A-7349-9CC9B50C29C8}"/>
          </ac:picMkLst>
        </pc:picChg>
        <pc:picChg chg="mod">
          <ac:chgData name="Avi H" userId="26fb25da699343ac" providerId="LiveId" clId="{E1D8D441-C9EE-43DA-90B9-09CC05EC4AAB}" dt="2026-05-12T12:53:19.669" v="1206" actId="207"/>
          <ac:picMkLst>
            <pc:docMk/>
            <pc:sldMk cId="3680093099" sldId="307"/>
            <ac:picMk id="21" creationId="{687D4643-D9BD-87F8-6860-3FCD3811FF04}"/>
          </ac:picMkLst>
        </pc:picChg>
        <pc:picChg chg="mod">
          <ac:chgData name="Avi H" userId="26fb25da699343ac" providerId="LiveId" clId="{E1D8D441-C9EE-43DA-90B9-09CC05EC4AAB}" dt="2026-05-12T12:53:19.669" v="1206" actId="207"/>
          <ac:picMkLst>
            <pc:docMk/>
            <pc:sldMk cId="3680093099" sldId="307"/>
            <ac:picMk id="25" creationId="{3363E6A5-73A9-F587-BD87-3AA1DEEDCAD9}"/>
          </ac:picMkLst>
        </pc:picChg>
      </pc:sldChg>
      <pc:sldChg chg="modSp add mod ord">
        <pc:chgData name="Avi H" userId="26fb25da699343ac" providerId="LiveId" clId="{E1D8D441-C9EE-43DA-90B9-09CC05EC4AAB}" dt="2026-05-12T12:54:08.378" v="1212" actId="14100"/>
        <pc:sldMkLst>
          <pc:docMk/>
          <pc:sldMk cId="34551840" sldId="308"/>
        </pc:sldMkLst>
        <pc:spChg chg="mod">
          <ac:chgData name="Avi H" userId="26fb25da699343ac" providerId="LiveId" clId="{E1D8D441-C9EE-43DA-90B9-09CC05EC4AAB}" dt="2026-05-12T12:10:17.192" v="589" actId="2711"/>
          <ac:spMkLst>
            <pc:docMk/>
            <pc:sldMk cId="34551840" sldId="308"/>
            <ac:spMk id="4" creationId="{69033584-C889-0669-94EE-21D1640DAFA9}"/>
          </ac:spMkLst>
        </pc:spChg>
        <pc:spChg chg="mod">
          <ac:chgData name="Avi H" userId="26fb25da699343ac" providerId="LiveId" clId="{E1D8D441-C9EE-43DA-90B9-09CC05EC4AAB}" dt="2026-05-12T12:10:03.904" v="588" actId="2711"/>
          <ac:spMkLst>
            <pc:docMk/>
            <pc:sldMk cId="34551840" sldId="308"/>
            <ac:spMk id="5" creationId="{682BF083-6207-2D39-3D04-DB52349658AB}"/>
          </ac:spMkLst>
        </pc:spChg>
        <pc:spChg chg="mod">
          <ac:chgData name="Avi H" userId="26fb25da699343ac" providerId="LiveId" clId="{E1D8D441-C9EE-43DA-90B9-09CC05EC4AAB}" dt="2026-05-12T12:09:35.088" v="586" actId="1076"/>
          <ac:spMkLst>
            <pc:docMk/>
            <pc:sldMk cId="34551840" sldId="308"/>
            <ac:spMk id="6" creationId="{9DD94B98-9B42-0ECC-F14C-1DEB4DC38F34}"/>
          </ac:spMkLst>
        </pc:spChg>
        <pc:spChg chg="mod">
          <ac:chgData name="Avi H" userId="26fb25da699343ac" providerId="LiveId" clId="{E1D8D441-C9EE-43DA-90B9-09CC05EC4AAB}" dt="2026-05-12T12:09:06.932" v="581" actId="20577"/>
          <ac:spMkLst>
            <pc:docMk/>
            <pc:sldMk cId="34551840" sldId="308"/>
            <ac:spMk id="7" creationId="{4BB18CB8-851D-5417-A2EB-B50D107B037D}"/>
          </ac:spMkLst>
        </pc:spChg>
        <pc:spChg chg="mod">
          <ac:chgData name="Avi H" userId="26fb25da699343ac" providerId="LiveId" clId="{E1D8D441-C9EE-43DA-90B9-09CC05EC4AAB}" dt="2026-05-12T12:09:53.938" v="587" actId="2711"/>
          <ac:spMkLst>
            <pc:docMk/>
            <pc:sldMk cId="34551840" sldId="308"/>
            <ac:spMk id="8" creationId="{AD413FF9-AC56-4AA2-99D5-5D8B46EE5737}"/>
          </ac:spMkLst>
        </pc:spChg>
        <pc:spChg chg="mod">
          <ac:chgData name="Avi H" userId="26fb25da699343ac" providerId="LiveId" clId="{E1D8D441-C9EE-43DA-90B9-09CC05EC4AAB}" dt="2026-05-12T12:53:52.061" v="1209" actId="1076"/>
          <ac:spMkLst>
            <pc:docMk/>
            <pc:sldMk cId="34551840" sldId="308"/>
            <ac:spMk id="397" creationId="{5DBC39E2-825B-E19A-0D5C-7DE1644CD42C}"/>
          </ac:spMkLst>
        </pc:spChg>
        <pc:picChg chg="mod">
          <ac:chgData name="Avi H" userId="26fb25da699343ac" providerId="LiveId" clId="{E1D8D441-C9EE-43DA-90B9-09CC05EC4AAB}" dt="2026-05-12T12:54:03.826" v="1211" actId="1076"/>
          <ac:picMkLst>
            <pc:docMk/>
            <pc:sldMk cId="34551840" sldId="308"/>
            <ac:picMk id="2" creationId="{EDF91E9C-63B3-D024-2CF0-E15F6596C161}"/>
          </ac:picMkLst>
        </pc:picChg>
        <pc:picChg chg="mod">
          <ac:chgData name="Avi H" userId="26fb25da699343ac" providerId="LiveId" clId="{E1D8D441-C9EE-43DA-90B9-09CC05EC4AAB}" dt="2026-05-12T12:54:08.378" v="1212" actId="14100"/>
          <ac:picMkLst>
            <pc:docMk/>
            <pc:sldMk cId="34551840" sldId="308"/>
            <ac:picMk id="3" creationId="{5B739814-3552-A399-DF69-6C3D43AC8331}"/>
          </ac:picMkLst>
        </pc:picChg>
      </pc:sldChg>
      <pc:sldChg chg="modSp mod">
        <pc:chgData name="Avi H" userId="26fb25da699343ac" providerId="LiveId" clId="{E1D8D441-C9EE-43DA-90B9-09CC05EC4AAB}" dt="2026-05-12T13:01:25.135" v="1220" actId="207"/>
        <pc:sldMkLst>
          <pc:docMk/>
          <pc:sldMk cId="2019151357" sldId="310"/>
        </pc:sldMkLst>
        <pc:spChg chg="mod">
          <ac:chgData name="Avi H" userId="26fb25da699343ac" providerId="LiveId" clId="{E1D8D441-C9EE-43DA-90B9-09CC05EC4AAB}" dt="2026-05-12T13:01:25.135" v="1220" actId="207"/>
          <ac:spMkLst>
            <pc:docMk/>
            <pc:sldMk cId="2019151357" sldId="310"/>
            <ac:spMk id="4" creationId="{44DECEFE-BBD1-28F4-0C5D-055A85AAF73E}"/>
          </ac:spMkLst>
        </pc:spChg>
      </pc:sldChg>
      <pc:sldChg chg="add del">
        <pc:chgData name="Avi H" userId="26fb25da699343ac" providerId="LiveId" clId="{E1D8D441-C9EE-43DA-90B9-09CC05EC4AAB}" dt="2026-05-11T19:41:11.308" v="20" actId="47"/>
        <pc:sldMkLst>
          <pc:docMk/>
          <pc:sldMk cId="2758559815" sldId="311"/>
        </pc:sldMkLst>
      </pc:sldChg>
      <pc:sldChg chg="modSp mod modNotesTx">
        <pc:chgData name="Avi H" userId="26fb25da699343ac" providerId="LiveId" clId="{E1D8D441-C9EE-43DA-90B9-09CC05EC4AAB}" dt="2026-05-12T12:47:38.032" v="1141" actId="20577"/>
        <pc:sldMkLst>
          <pc:docMk/>
          <pc:sldMk cId="2192892986" sldId="312"/>
        </pc:sldMkLst>
        <pc:spChg chg="mod">
          <ac:chgData name="Avi H" userId="26fb25da699343ac" providerId="LiveId" clId="{E1D8D441-C9EE-43DA-90B9-09CC05EC4AAB}" dt="2026-05-12T12:47:31.630" v="1140" actId="207"/>
          <ac:spMkLst>
            <pc:docMk/>
            <pc:sldMk cId="2192892986" sldId="312"/>
            <ac:spMk id="4" creationId="{4E2427DB-86A7-44DE-4DEB-BAE9CA5C79DC}"/>
          </ac:spMkLst>
        </pc:spChg>
      </pc:sldChg>
      <pc:sldChg chg="modSp add mod modNotes">
        <pc:chgData name="Avi H" userId="26fb25da699343ac" providerId="LiveId" clId="{E1D8D441-C9EE-43DA-90B9-09CC05EC4AAB}" dt="2026-05-12T13:09:06.952" v="1231" actId="255"/>
        <pc:sldMkLst>
          <pc:docMk/>
          <pc:sldMk cId="1632121797" sldId="315"/>
        </pc:sldMkLst>
        <pc:spChg chg="mod">
          <ac:chgData name="Avi H" userId="26fb25da699343ac" providerId="LiveId" clId="{E1D8D441-C9EE-43DA-90B9-09CC05EC4AAB}" dt="2026-05-12T13:04:58.505" v="1222" actId="2711"/>
          <ac:spMkLst>
            <pc:docMk/>
            <pc:sldMk cId="1632121797" sldId="315"/>
            <ac:spMk id="5" creationId="{A3939EE5-FEAB-4293-BAEE-7FF6C08D1C51}"/>
          </ac:spMkLst>
        </pc:spChg>
        <pc:spChg chg="mod">
          <ac:chgData name="Avi H" userId="26fb25da699343ac" providerId="LiveId" clId="{E1D8D441-C9EE-43DA-90B9-09CC05EC4AAB}" dt="2026-05-12T13:04:34.121" v="1221" actId="2711"/>
          <ac:spMkLst>
            <pc:docMk/>
            <pc:sldMk cId="1632121797" sldId="315"/>
            <ac:spMk id="8" creationId="{3E8084B6-36F5-301D-36FC-7C4F2DFFA22F}"/>
          </ac:spMkLst>
        </pc:spChg>
        <pc:graphicFrameChg chg="mod">
          <ac:chgData name="Avi H" userId="26fb25da699343ac" providerId="LiveId" clId="{E1D8D441-C9EE-43DA-90B9-09CC05EC4AAB}" dt="2026-05-12T13:09:06.952" v="1231" actId="255"/>
          <ac:graphicFrameMkLst>
            <pc:docMk/>
            <pc:sldMk cId="1632121797" sldId="315"/>
            <ac:graphicFrameMk id="10" creationId="{7DDB963E-EFB2-EBE8-5F5A-D5235C0C00BD}"/>
          </ac:graphicFrameMkLst>
        </pc:graphicFrameChg>
      </pc:sldChg>
      <pc:sldChg chg="modSp add mod">
        <pc:chgData name="Avi H" userId="26fb25da699343ac" providerId="LiveId" clId="{E1D8D441-C9EE-43DA-90B9-09CC05EC4AAB}" dt="2026-05-12T13:20:00.488" v="1236" actId="2711"/>
        <pc:sldMkLst>
          <pc:docMk/>
          <pc:sldMk cId="1752533860" sldId="316"/>
        </pc:sldMkLst>
        <pc:spChg chg="mod">
          <ac:chgData name="Avi H" userId="26fb25da699343ac" providerId="LiveId" clId="{E1D8D441-C9EE-43DA-90B9-09CC05EC4AAB}" dt="2026-05-12T13:19:49.098" v="1235" actId="2711"/>
          <ac:spMkLst>
            <pc:docMk/>
            <pc:sldMk cId="1752533860" sldId="316"/>
            <ac:spMk id="5" creationId="{4401EBBF-0497-BEAE-C955-1453A1403D42}"/>
          </ac:spMkLst>
        </pc:spChg>
        <pc:spChg chg="mod">
          <ac:chgData name="Avi H" userId="26fb25da699343ac" providerId="LiveId" clId="{E1D8D441-C9EE-43DA-90B9-09CC05EC4AAB}" dt="2026-05-12T13:09:21.572" v="1232" actId="2711"/>
          <ac:spMkLst>
            <pc:docMk/>
            <pc:sldMk cId="1752533860" sldId="316"/>
            <ac:spMk id="7" creationId="{8E161A75-A512-519E-2A32-2AB7C2514F5F}"/>
          </ac:spMkLst>
        </pc:spChg>
        <pc:spChg chg="mod">
          <ac:chgData name="Avi H" userId="26fb25da699343ac" providerId="LiveId" clId="{E1D8D441-C9EE-43DA-90B9-09CC05EC4AAB}" dt="2026-05-12T13:19:33.101" v="1233" actId="2711"/>
          <ac:spMkLst>
            <pc:docMk/>
            <pc:sldMk cId="1752533860" sldId="316"/>
            <ac:spMk id="8" creationId="{2D5775A7-6031-1CC5-5460-15343C1A8553}"/>
          </ac:spMkLst>
        </pc:spChg>
        <pc:spChg chg="mod">
          <ac:chgData name="Avi H" userId="26fb25da699343ac" providerId="LiveId" clId="{E1D8D441-C9EE-43DA-90B9-09CC05EC4AAB}" dt="2026-05-12T13:19:39.819" v="1234" actId="2711"/>
          <ac:spMkLst>
            <pc:docMk/>
            <pc:sldMk cId="1752533860" sldId="316"/>
            <ac:spMk id="9" creationId="{8616F568-6BB4-A434-6264-A561D3F2C41E}"/>
          </ac:spMkLst>
        </pc:spChg>
        <pc:spChg chg="mod">
          <ac:chgData name="Avi H" userId="26fb25da699343ac" providerId="LiveId" clId="{E1D8D441-C9EE-43DA-90B9-09CC05EC4AAB}" dt="2026-05-12T13:20:00.488" v="1236" actId="2711"/>
          <ac:spMkLst>
            <pc:docMk/>
            <pc:sldMk cId="1752533860" sldId="316"/>
            <ac:spMk id="10" creationId="{381B4609-7981-3D4E-B9C8-76EABF29867B}"/>
          </ac:spMkLst>
        </pc:spChg>
      </pc:sldChg>
      <pc:sldChg chg="add del">
        <pc:chgData name="Avi H" userId="26fb25da699343ac" providerId="LiveId" clId="{E1D8D441-C9EE-43DA-90B9-09CC05EC4AAB}" dt="2026-05-11T19:40:58.847" v="19" actId="47"/>
        <pc:sldMkLst>
          <pc:docMk/>
          <pc:sldMk cId="3607660805" sldId="317"/>
        </pc:sldMkLst>
      </pc:sldChg>
      <pc:sldChg chg="modSp add mod">
        <pc:chgData name="Avi H" userId="26fb25da699343ac" providerId="LiveId" clId="{E1D8D441-C9EE-43DA-90B9-09CC05EC4AAB}" dt="2026-05-12T13:20:20.239" v="1238" actId="2711"/>
        <pc:sldMkLst>
          <pc:docMk/>
          <pc:sldMk cId="3733189146" sldId="318"/>
        </pc:sldMkLst>
        <pc:spChg chg="mod">
          <ac:chgData name="Avi H" userId="26fb25da699343ac" providerId="LiveId" clId="{E1D8D441-C9EE-43DA-90B9-09CC05EC4AAB}" dt="2026-05-12T13:20:11.441" v="1237" actId="2711"/>
          <ac:spMkLst>
            <pc:docMk/>
            <pc:sldMk cId="3733189146" sldId="318"/>
            <ac:spMk id="2" creationId="{0E673A53-0A2B-6AA5-3FC2-B0FC8F34B459}"/>
          </ac:spMkLst>
        </pc:spChg>
        <pc:spChg chg="mod">
          <ac:chgData name="Avi H" userId="26fb25da699343ac" providerId="LiveId" clId="{E1D8D441-C9EE-43DA-90B9-09CC05EC4AAB}" dt="2026-05-12T13:20:20.239" v="1238" actId="2711"/>
          <ac:spMkLst>
            <pc:docMk/>
            <pc:sldMk cId="3733189146" sldId="318"/>
            <ac:spMk id="4" creationId="{541F60DE-505D-1A04-51C4-1ACFB1262001}"/>
          </ac:spMkLst>
        </pc:spChg>
      </pc:sldChg>
      <pc:sldChg chg="modSp add mod">
        <pc:chgData name="Avi H" userId="26fb25da699343ac" providerId="LiveId" clId="{E1D8D441-C9EE-43DA-90B9-09CC05EC4AAB}" dt="2026-05-12T13:07:49.648" v="1227" actId="20577"/>
        <pc:sldMkLst>
          <pc:docMk/>
          <pc:sldMk cId="1330018146" sldId="319"/>
        </pc:sldMkLst>
        <pc:spChg chg="mod">
          <ac:chgData name="Avi H" userId="26fb25da699343ac" providerId="LiveId" clId="{E1D8D441-C9EE-43DA-90B9-09CC05EC4AAB}" dt="2026-05-12T13:07:49.648" v="1227" actId="20577"/>
          <ac:spMkLst>
            <pc:docMk/>
            <pc:sldMk cId="1330018146" sldId="319"/>
            <ac:spMk id="3" creationId="{0BB91ED5-053D-B46A-E10C-306149080311}"/>
          </ac:spMkLst>
        </pc:spChg>
        <pc:graphicFrameChg chg="modGraphic">
          <ac:chgData name="Avi H" userId="26fb25da699343ac" providerId="LiveId" clId="{E1D8D441-C9EE-43DA-90B9-09CC05EC4AAB}" dt="2026-05-12T13:06:27.978" v="1224" actId="255"/>
          <ac:graphicFrameMkLst>
            <pc:docMk/>
            <pc:sldMk cId="1330018146" sldId="319"/>
            <ac:graphicFrameMk id="10" creationId="{A04D7C02-96D5-8EA8-82BA-FD169B6794DF}"/>
          </ac:graphicFrameMkLst>
        </pc:graphicFrameChg>
      </pc:sldChg>
      <pc:sldChg chg="modSp mod">
        <pc:chgData name="Avi H" userId="26fb25da699343ac" providerId="LiveId" clId="{E1D8D441-C9EE-43DA-90B9-09CC05EC4AAB}" dt="2026-05-12T11:24:50.023" v="22" actId="2711"/>
        <pc:sldMkLst>
          <pc:docMk/>
          <pc:sldMk cId="427130357" sldId="321"/>
        </pc:sldMkLst>
        <pc:spChg chg="mod">
          <ac:chgData name="Avi H" userId="26fb25da699343ac" providerId="LiveId" clId="{E1D8D441-C9EE-43DA-90B9-09CC05EC4AAB}" dt="2026-05-12T11:24:50.023" v="22" actId="2711"/>
          <ac:spMkLst>
            <pc:docMk/>
            <pc:sldMk cId="427130357" sldId="321"/>
            <ac:spMk id="2" creationId="{4CF4C436-D70D-7E93-8E00-629B17D4CE4D}"/>
          </ac:spMkLst>
        </pc:spChg>
        <pc:spChg chg="mod">
          <ac:chgData name="Avi H" userId="26fb25da699343ac" providerId="LiveId" clId="{E1D8D441-C9EE-43DA-90B9-09CC05EC4AAB}" dt="2026-05-12T11:24:39.079" v="21" actId="2711"/>
          <ac:spMkLst>
            <pc:docMk/>
            <pc:sldMk cId="427130357" sldId="321"/>
            <ac:spMk id="3" creationId="{1A35EAB6-CE01-3C69-2F70-DFCAB94B48A4}"/>
          </ac:spMkLst>
        </pc:spChg>
      </pc:sldChg>
      <pc:sldChg chg="modSp add del mod">
        <pc:chgData name="Avi H" userId="26fb25da699343ac" providerId="LiveId" clId="{E1D8D441-C9EE-43DA-90B9-09CC05EC4AAB}" dt="2026-05-12T11:25:16.474" v="24" actId="2711"/>
        <pc:sldMkLst>
          <pc:docMk/>
          <pc:sldMk cId="2526502594" sldId="322"/>
        </pc:sldMkLst>
        <pc:spChg chg="mod">
          <ac:chgData name="Avi H" userId="26fb25da699343ac" providerId="LiveId" clId="{E1D8D441-C9EE-43DA-90B9-09CC05EC4AAB}" dt="2026-05-12T11:25:16.474" v="24" actId="2711"/>
          <ac:spMkLst>
            <pc:docMk/>
            <pc:sldMk cId="2526502594" sldId="322"/>
            <ac:spMk id="2" creationId="{4931CFE8-3D6C-E7E8-C4B0-DB5F7484B716}"/>
          </ac:spMkLst>
        </pc:spChg>
        <pc:spChg chg="mod">
          <ac:chgData name="Avi H" userId="26fb25da699343ac" providerId="LiveId" clId="{E1D8D441-C9EE-43DA-90B9-09CC05EC4AAB}" dt="2026-05-12T11:25:07.673" v="23" actId="2711"/>
          <ac:spMkLst>
            <pc:docMk/>
            <pc:sldMk cId="2526502594" sldId="322"/>
            <ac:spMk id="3" creationId="{C8FDBD67-4796-B29E-E15C-CCF2A139F8DD}"/>
          </ac:spMkLst>
        </pc:spChg>
      </pc:sldChg>
      <pc:sldChg chg="modSp mod">
        <pc:chgData name="Avi H" userId="26fb25da699343ac" providerId="LiveId" clId="{E1D8D441-C9EE-43DA-90B9-09CC05EC4AAB}" dt="2026-05-12T13:00:53.515" v="1218" actId="2711"/>
        <pc:sldMkLst>
          <pc:docMk/>
          <pc:sldMk cId="1165509597" sldId="323"/>
        </pc:sldMkLst>
        <pc:spChg chg="mod">
          <ac:chgData name="Avi H" userId="26fb25da699343ac" providerId="LiveId" clId="{E1D8D441-C9EE-43DA-90B9-09CC05EC4AAB}" dt="2026-05-12T13:00:43.529" v="1217" actId="2711"/>
          <ac:spMkLst>
            <pc:docMk/>
            <pc:sldMk cId="1165509597" sldId="323"/>
            <ac:spMk id="2" creationId="{4BCDE460-1E88-858F-5922-A73E6FB5158E}"/>
          </ac:spMkLst>
        </pc:spChg>
        <pc:spChg chg="mod">
          <ac:chgData name="Avi H" userId="26fb25da699343ac" providerId="LiveId" clId="{E1D8D441-C9EE-43DA-90B9-09CC05EC4AAB}" dt="2026-05-12T13:00:53.515" v="1218" actId="2711"/>
          <ac:spMkLst>
            <pc:docMk/>
            <pc:sldMk cId="1165509597" sldId="323"/>
            <ac:spMk id="3" creationId="{E5A69E41-7E00-9C71-2C43-3850A833E2F7}"/>
          </ac:spMkLst>
        </pc:spChg>
      </pc:sldChg>
      <pc:sldChg chg="addSp delSp modSp add mod ord">
        <pc:chgData name="Avi H" userId="26fb25da699343ac" providerId="LiveId" clId="{E1D8D441-C9EE-43DA-90B9-09CC05EC4AAB}" dt="2026-05-12T12:04:00.364" v="532" actId="1076"/>
        <pc:sldMkLst>
          <pc:docMk/>
          <pc:sldMk cId="3181203648" sldId="324"/>
        </pc:sldMkLst>
        <pc:spChg chg="add del mod">
          <ac:chgData name="Avi H" userId="26fb25da699343ac" providerId="LiveId" clId="{E1D8D441-C9EE-43DA-90B9-09CC05EC4AAB}" dt="2026-05-12T12:04:00.364" v="532" actId="1076"/>
          <ac:spMkLst>
            <pc:docMk/>
            <pc:sldMk cId="3181203648" sldId="324"/>
            <ac:spMk id="4" creationId="{3CFE1A47-92FE-CBDC-ABE2-4AE703E0E3CF}"/>
          </ac:spMkLst>
        </pc:spChg>
      </pc:sldChg>
      <pc:sldChg chg="modSp new del mod">
        <pc:chgData name="Avi H" userId="26fb25da699343ac" providerId="LiveId" clId="{E1D8D441-C9EE-43DA-90B9-09CC05EC4AAB}" dt="2026-05-12T11:26:59.586" v="64" actId="47"/>
        <pc:sldMkLst>
          <pc:docMk/>
          <pc:sldMk cId="2133723437" sldId="325"/>
        </pc:sldMkLst>
        <pc:spChg chg="mod">
          <ac:chgData name="Avi H" userId="26fb25da699343ac" providerId="LiveId" clId="{E1D8D441-C9EE-43DA-90B9-09CC05EC4AAB}" dt="2026-05-12T11:26:54.364" v="63" actId="27636"/>
          <ac:spMkLst>
            <pc:docMk/>
            <pc:sldMk cId="2133723437" sldId="325"/>
            <ac:spMk id="2" creationId="{25151AEB-283F-D08A-FFB9-E43E1ECF40C2}"/>
          </ac:spMkLst>
        </pc:spChg>
      </pc:sldChg>
      <pc:sldChg chg="addSp delSp modSp new mod ord modClrScheme chgLayout">
        <pc:chgData name="Avi H" userId="26fb25da699343ac" providerId="LiveId" clId="{E1D8D441-C9EE-43DA-90B9-09CC05EC4AAB}" dt="2026-05-12T12:26:26.436" v="971" actId="700"/>
        <pc:sldMkLst>
          <pc:docMk/>
          <pc:sldMk cId="2530466088" sldId="325"/>
        </pc:sldMkLst>
        <pc:spChg chg="mod ord">
          <ac:chgData name="Avi H" userId="26fb25da699343ac" providerId="LiveId" clId="{E1D8D441-C9EE-43DA-90B9-09CC05EC4AAB}" dt="2026-05-12T12:26:26.436" v="971" actId="700"/>
          <ac:spMkLst>
            <pc:docMk/>
            <pc:sldMk cId="2530466088" sldId="325"/>
            <ac:spMk id="2" creationId="{29A557C7-BADC-1969-A43E-42310095900F}"/>
          </ac:spMkLst>
        </pc:spChg>
        <pc:spChg chg="del mod">
          <ac:chgData name="Avi H" userId="26fb25da699343ac" providerId="LiveId" clId="{E1D8D441-C9EE-43DA-90B9-09CC05EC4AAB}" dt="2026-05-12T11:39:21.123" v="521" actId="478"/>
          <ac:spMkLst>
            <pc:docMk/>
            <pc:sldMk cId="2530466088" sldId="325"/>
            <ac:spMk id="3" creationId="{935D4A78-8FC8-E49B-70D7-0EE26B87722C}"/>
          </ac:spMkLst>
        </pc:spChg>
        <pc:spChg chg="mod ord">
          <ac:chgData name="Avi H" userId="26fb25da699343ac" providerId="LiveId" clId="{E1D8D441-C9EE-43DA-90B9-09CC05EC4AAB}" dt="2026-05-12T12:26:26.436" v="971" actId="700"/>
          <ac:spMkLst>
            <pc:docMk/>
            <pc:sldMk cId="2530466088" sldId="325"/>
            <ac:spMk id="4" creationId="{CE2DBB03-9148-2E71-C7D3-5A72646B466E}"/>
          </ac:spMkLst>
        </pc:spChg>
        <pc:spChg chg="add mod">
          <ac:chgData name="Avi H" userId="26fb25da699343ac" providerId="LiveId" clId="{E1D8D441-C9EE-43DA-90B9-09CC05EC4AAB}" dt="2026-05-12T12:26:25.789" v="970" actId="26606"/>
          <ac:spMkLst>
            <pc:docMk/>
            <pc:sldMk cId="2530466088" sldId="325"/>
            <ac:spMk id="7" creationId="{00AEEF5F-3F82-3E5A-C247-9305983FF880}"/>
          </ac:spMkLst>
        </pc:spChg>
        <pc:spChg chg="add del mod ord">
          <ac:chgData name="Avi H" userId="26fb25da699343ac" providerId="LiveId" clId="{E1D8D441-C9EE-43DA-90B9-09CC05EC4AAB}" dt="2026-05-12T12:26:26.436" v="971" actId="700"/>
          <ac:spMkLst>
            <pc:docMk/>
            <pc:sldMk cId="2530466088" sldId="325"/>
            <ac:spMk id="8" creationId="{AE8FD875-3A7B-867B-1CEA-372925F5B095}"/>
          </ac:spMkLst>
        </pc:spChg>
        <pc:spChg chg="add del mod ord">
          <ac:chgData name="Avi H" userId="26fb25da699343ac" providerId="LiveId" clId="{E1D8D441-C9EE-43DA-90B9-09CC05EC4AAB}" dt="2026-05-12T12:26:26.436" v="971" actId="700"/>
          <ac:spMkLst>
            <pc:docMk/>
            <pc:sldMk cId="2530466088" sldId="325"/>
            <ac:spMk id="9" creationId="{A5810625-44A4-70FD-FC52-0AD41E393BFF}"/>
          </ac:spMkLst>
        </pc:spChg>
        <pc:picChg chg="add del mod">
          <ac:chgData name="Avi H" userId="26fb25da699343ac" providerId="LiveId" clId="{E1D8D441-C9EE-43DA-90B9-09CC05EC4AAB}" dt="2026-05-12T12:22:13.939" v="942" actId="478"/>
          <ac:picMkLst>
            <pc:docMk/>
            <pc:sldMk cId="2530466088" sldId="325"/>
            <ac:picMk id="5" creationId="{B5C1063A-A8CA-14E8-D7B1-96AD03DBC51E}"/>
          </ac:picMkLst>
        </pc:picChg>
        <pc:picChg chg="add mod ord">
          <ac:chgData name="Avi H" userId="26fb25da699343ac" providerId="LiveId" clId="{E1D8D441-C9EE-43DA-90B9-09CC05EC4AAB}" dt="2026-05-12T12:26:25.789" v="970" actId="26606"/>
          <ac:picMkLst>
            <pc:docMk/>
            <pc:sldMk cId="2530466088" sldId="325"/>
            <ac:picMk id="6" creationId="{5E488798-316D-1488-3238-A7DABA73D098}"/>
          </ac:picMkLst>
        </pc:picChg>
      </pc:sldChg>
      <pc:sldChg chg="addSp delSp modSp new mod ord modNotes">
        <pc:chgData name="Avi H" userId="26fb25da699343ac" providerId="LiveId" clId="{E1D8D441-C9EE-43DA-90B9-09CC05EC4AAB}" dt="2026-05-12T12:54:38.554" v="1214"/>
        <pc:sldMkLst>
          <pc:docMk/>
          <pc:sldMk cId="77709065" sldId="326"/>
        </pc:sldMkLst>
        <pc:spChg chg="mod">
          <ac:chgData name="Avi H" userId="26fb25da699343ac" providerId="LiveId" clId="{E1D8D441-C9EE-43DA-90B9-09CC05EC4AAB}" dt="2026-05-12T12:48:13.893" v="1143" actId="1076"/>
          <ac:spMkLst>
            <pc:docMk/>
            <pc:sldMk cId="77709065" sldId="326"/>
            <ac:spMk id="2" creationId="{166E3D20-DC9A-3B6A-AF2D-DB8C357B90F6}"/>
          </ac:spMkLst>
        </pc:spChg>
        <pc:spChg chg="del">
          <ac:chgData name="Avi H" userId="26fb25da699343ac" providerId="LiveId" clId="{E1D8D441-C9EE-43DA-90B9-09CC05EC4AAB}" dt="2026-05-12T12:29:49.875" v="1001" actId="478"/>
          <ac:spMkLst>
            <pc:docMk/>
            <pc:sldMk cId="77709065" sldId="326"/>
            <ac:spMk id="3" creationId="{F9B62044-A848-08FB-7632-F7024A36A8F1}"/>
          </ac:spMkLst>
        </pc:spChg>
        <pc:spChg chg="del">
          <ac:chgData name="Avi H" userId="26fb25da699343ac" providerId="LiveId" clId="{E1D8D441-C9EE-43DA-90B9-09CC05EC4AAB}" dt="2026-05-12T12:41:34.041" v="1081" actId="478"/>
          <ac:spMkLst>
            <pc:docMk/>
            <pc:sldMk cId="77709065" sldId="326"/>
            <ac:spMk id="4" creationId="{5A2BB8AF-585B-2156-8DFA-76854146C141}"/>
          </ac:spMkLst>
        </pc:spChg>
        <pc:spChg chg="mod">
          <ac:chgData name="Avi H" userId="26fb25da699343ac" providerId="LiveId" clId="{E1D8D441-C9EE-43DA-90B9-09CC05EC4AAB}" dt="2026-05-12T12:30:53.505" v="1008" actId="14100"/>
          <ac:spMkLst>
            <pc:docMk/>
            <pc:sldMk cId="77709065" sldId="326"/>
            <ac:spMk id="7" creationId="{BA74352E-17C8-F31D-05BB-D94B31597FB7}"/>
          </ac:spMkLst>
        </pc:spChg>
        <pc:spChg chg="mod">
          <ac:chgData name="Avi H" userId="26fb25da699343ac" providerId="LiveId" clId="{E1D8D441-C9EE-43DA-90B9-09CC05EC4AAB}" dt="2026-05-12T12:30:53.505" v="1008" actId="14100"/>
          <ac:spMkLst>
            <pc:docMk/>
            <pc:sldMk cId="77709065" sldId="326"/>
            <ac:spMk id="9" creationId="{79FCE992-DA30-60F2-AAC6-34B22CE6EC25}"/>
          </ac:spMkLst>
        </pc:spChg>
        <pc:spChg chg="mod">
          <ac:chgData name="Avi H" userId="26fb25da699343ac" providerId="LiveId" clId="{E1D8D441-C9EE-43DA-90B9-09CC05EC4AAB}" dt="2026-05-12T12:30:53.505" v="1008" actId="14100"/>
          <ac:spMkLst>
            <pc:docMk/>
            <pc:sldMk cId="77709065" sldId="326"/>
            <ac:spMk id="11" creationId="{51AD8723-89D4-13B6-6EC9-E3B0AD1598FF}"/>
          </ac:spMkLst>
        </pc:spChg>
        <pc:spChg chg="mod">
          <ac:chgData name="Avi H" userId="26fb25da699343ac" providerId="LiveId" clId="{E1D8D441-C9EE-43DA-90B9-09CC05EC4AAB}" dt="2026-05-12T12:30:53.505" v="1008" actId="14100"/>
          <ac:spMkLst>
            <pc:docMk/>
            <pc:sldMk cId="77709065" sldId="326"/>
            <ac:spMk id="13" creationId="{480FB7A3-9B94-B666-39F6-5D9B6AAB9A96}"/>
          </ac:spMkLst>
        </pc:spChg>
        <pc:spChg chg="add del mod">
          <ac:chgData name="Avi H" userId="26fb25da699343ac" providerId="LiveId" clId="{E1D8D441-C9EE-43DA-90B9-09CC05EC4AAB}" dt="2026-05-12T12:41:58.627" v="1086" actId="21"/>
          <ac:spMkLst>
            <pc:docMk/>
            <pc:sldMk cId="77709065" sldId="326"/>
            <ac:spMk id="15" creationId="{F4BA93B9-1B4F-0819-C690-5A09020227B5}"/>
          </ac:spMkLst>
        </pc:spChg>
        <pc:spChg chg="add del mod">
          <ac:chgData name="Avi H" userId="26fb25da699343ac" providerId="LiveId" clId="{E1D8D441-C9EE-43DA-90B9-09CC05EC4AAB}" dt="2026-05-12T12:41:34.041" v="1081" actId="478"/>
          <ac:spMkLst>
            <pc:docMk/>
            <pc:sldMk cId="77709065" sldId="326"/>
            <ac:spMk id="26" creationId="{76EA48D7-B70B-75BA-6E66-7CAF1D2B7A03}"/>
          </ac:spMkLst>
        </pc:spChg>
        <pc:spChg chg="add del mod">
          <ac:chgData name="Avi H" userId="26fb25da699343ac" providerId="LiveId" clId="{E1D8D441-C9EE-43DA-90B9-09CC05EC4AAB}" dt="2026-05-12T12:42:01.847" v="1087" actId="21"/>
          <ac:spMkLst>
            <pc:docMk/>
            <pc:sldMk cId="77709065" sldId="326"/>
            <ac:spMk id="31" creationId="{114A2291-43F4-88C3-A024-CD8C2BF4E982}"/>
          </ac:spMkLst>
        </pc:spChg>
        <pc:spChg chg="add del mod">
          <ac:chgData name="Avi H" userId="26fb25da699343ac" providerId="LiveId" clId="{E1D8D441-C9EE-43DA-90B9-09CC05EC4AAB}" dt="2026-05-12T12:41:34.041" v="1081" actId="478"/>
          <ac:spMkLst>
            <pc:docMk/>
            <pc:sldMk cId="77709065" sldId="326"/>
            <ac:spMk id="32" creationId="{7F392C11-3CB1-33DC-CACB-DD849F39E095}"/>
          </ac:spMkLst>
        </pc:spChg>
        <pc:spChg chg="mod">
          <ac:chgData name="Avi H" userId="26fb25da699343ac" providerId="LiveId" clId="{E1D8D441-C9EE-43DA-90B9-09CC05EC4AAB}" dt="2026-05-12T12:48:40.236" v="1146" actId="1076"/>
          <ac:spMkLst>
            <pc:docMk/>
            <pc:sldMk cId="77709065" sldId="326"/>
            <ac:spMk id="43" creationId="{F162ABE3-0112-6AF1-8CEB-D2247DA9DB66}"/>
          </ac:spMkLst>
        </pc:spChg>
        <pc:spChg chg="mod">
          <ac:chgData name="Avi H" userId="26fb25da699343ac" providerId="LiveId" clId="{E1D8D441-C9EE-43DA-90B9-09CC05EC4AAB}" dt="2026-05-12T12:48:40.236" v="1146" actId="1076"/>
          <ac:spMkLst>
            <pc:docMk/>
            <pc:sldMk cId="77709065" sldId="326"/>
            <ac:spMk id="45" creationId="{A916C5CF-5ECC-74E3-F93A-40082ADA7093}"/>
          </ac:spMkLst>
        </pc:spChg>
        <pc:spChg chg="mod">
          <ac:chgData name="Avi H" userId="26fb25da699343ac" providerId="LiveId" clId="{E1D8D441-C9EE-43DA-90B9-09CC05EC4AAB}" dt="2026-05-12T12:48:40.236" v="1146" actId="1076"/>
          <ac:spMkLst>
            <pc:docMk/>
            <pc:sldMk cId="77709065" sldId="326"/>
            <ac:spMk id="47" creationId="{E060C5BB-524C-FC00-D72C-9BCBFA518865}"/>
          </ac:spMkLst>
        </pc:spChg>
        <pc:spChg chg="mod">
          <ac:chgData name="Avi H" userId="26fb25da699343ac" providerId="LiveId" clId="{E1D8D441-C9EE-43DA-90B9-09CC05EC4AAB}" dt="2026-05-12T12:48:40.236" v="1146" actId="1076"/>
          <ac:spMkLst>
            <pc:docMk/>
            <pc:sldMk cId="77709065" sldId="326"/>
            <ac:spMk id="49" creationId="{D014E950-4689-8930-4974-4F5B35943960}"/>
          </ac:spMkLst>
        </pc:spChg>
        <pc:grpChg chg="add del mod">
          <ac:chgData name="Avi H" userId="26fb25da699343ac" providerId="LiveId" clId="{E1D8D441-C9EE-43DA-90B9-09CC05EC4AAB}" dt="2026-05-12T12:30:57.051" v="1009" actId="478"/>
          <ac:grpSpMkLst>
            <pc:docMk/>
            <pc:sldMk cId="77709065" sldId="326"/>
            <ac:grpSpMk id="5" creationId="{C1EE8DA6-5087-E2F8-3F7D-9A456208723D}"/>
          </ac:grpSpMkLst>
        </pc:grpChg>
        <pc:grpChg chg="del mod">
          <ac:chgData name="Avi H" userId="26fb25da699343ac" providerId="LiveId" clId="{E1D8D441-C9EE-43DA-90B9-09CC05EC4AAB}" dt="2026-05-12T12:41:34.041" v="1081" actId="478"/>
          <ac:grpSpMkLst>
            <pc:docMk/>
            <pc:sldMk cId="77709065" sldId="326"/>
            <ac:grpSpMk id="16" creationId="{8A90B083-FB23-0F6A-A4A2-B98DB0F969BD}"/>
          </ac:grpSpMkLst>
        </pc:grpChg>
        <pc:grpChg chg="del mod">
          <ac:chgData name="Avi H" userId="26fb25da699343ac" providerId="LiveId" clId="{E1D8D441-C9EE-43DA-90B9-09CC05EC4AAB}" dt="2026-05-12T12:41:52.079" v="1084" actId="478"/>
          <ac:grpSpMkLst>
            <pc:docMk/>
            <pc:sldMk cId="77709065" sldId="326"/>
            <ac:grpSpMk id="27" creationId="{E1B483AB-D859-E03D-0BA1-5E5D003B5819}"/>
          </ac:grpSpMkLst>
        </pc:grpChg>
        <pc:grpChg chg="del mod">
          <ac:chgData name="Avi H" userId="26fb25da699343ac" providerId="LiveId" clId="{E1D8D441-C9EE-43DA-90B9-09CC05EC4AAB}" dt="2026-05-12T12:41:34.041" v="1081" actId="478"/>
          <ac:grpSpMkLst>
            <pc:docMk/>
            <pc:sldMk cId="77709065" sldId="326"/>
            <ac:grpSpMk id="33" creationId="{9223D845-F67D-43D1-CC06-248E377A233B}"/>
          </ac:grpSpMkLst>
        </pc:grpChg>
        <pc:grpChg chg="add mod">
          <ac:chgData name="Avi H" userId="26fb25da699343ac" providerId="LiveId" clId="{E1D8D441-C9EE-43DA-90B9-09CC05EC4AAB}" dt="2026-05-12T12:48:40.236" v="1146" actId="1076"/>
          <ac:grpSpMkLst>
            <pc:docMk/>
            <pc:sldMk cId="77709065" sldId="326"/>
            <ac:grpSpMk id="41" creationId="{97E4E05D-E6E8-843D-5252-ED9A2D3BDBBD}"/>
          </ac:grpSpMkLst>
        </pc:grpChg>
        <pc:picChg chg="mod">
          <ac:chgData name="Avi H" userId="26fb25da699343ac" providerId="LiveId" clId="{E1D8D441-C9EE-43DA-90B9-09CC05EC4AAB}" dt="2026-05-12T12:30:53.505" v="1008" actId="14100"/>
          <ac:picMkLst>
            <pc:docMk/>
            <pc:sldMk cId="77709065" sldId="326"/>
            <ac:picMk id="6" creationId="{44AA5448-1611-F741-37A6-4F42C9DCD767}"/>
          </ac:picMkLst>
        </pc:picChg>
        <pc:picChg chg="mod">
          <ac:chgData name="Avi H" userId="26fb25da699343ac" providerId="LiveId" clId="{E1D8D441-C9EE-43DA-90B9-09CC05EC4AAB}" dt="2026-05-12T12:30:53.505" v="1008" actId="14100"/>
          <ac:picMkLst>
            <pc:docMk/>
            <pc:sldMk cId="77709065" sldId="326"/>
            <ac:picMk id="8" creationId="{257512D5-BE9E-7D8C-8875-0C3E50AB8FB7}"/>
          </ac:picMkLst>
        </pc:picChg>
        <pc:picChg chg="mod">
          <ac:chgData name="Avi H" userId="26fb25da699343ac" providerId="LiveId" clId="{E1D8D441-C9EE-43DA-90B9-09CC05EC4AAB}" dt="2026-05-12T12:30:53.505" v="1008" actId="14100"/>
          <ac:picMkLst>
            <pc:docMk/>
            <pc:sldMk cId="77709065" sldId="326"/>
            <ac:picMk id="10" creationId="{0E777576-D764-CA91-7B2B-E84E66D33997}"/>
          </ac:picMkLst>
        </pc:picChg>
        <pc:picChg chg="mod">
          <ac:chgData name="Avi H" userId="26fb25da699343ac" providerId="LiveId" clId="{E1D8D441-C9EE-43DA-90B9-09CC05EC4AAB}" dt="2026-05-12T12:30:53.505" v="1008" actId="14100"/>
          <ac:picMkLst>
            <pc:docMk/>
            <pc:sldMk cId="77709065" sldId="326"/>
            <ac:picMk id="12" creationId="{D6127202-9196-18F1-4B35-17931BFC78A0}"/>
          </ac:picMkLst>
        </pc:picChg>
        <pc:picChg chg="del mod">
          <ac:chgData name="Avi H" userId="26fb25da699343ac" providerId="LiveId" clId="{E1D8D441-C9EE-43DA-90B9-09CC05EC4AAB}" dt="2026-05-12T12:41:52.079" v="1084" actId="478"/>
          <ac:picMkLst>
            <pc:docMk/>
            <pc:sldMk cId="77709065" sldId="326"/>
            <ac:picMk id="14" creationId="{EE065931-BB6A-B0CF-9883-2CEE77163AAC}"/>
          </ac:picMkLst>
        </pc:picChg>
        <pc:picChg chg="mod">
          <ac:chgData name="Avi H" userId="26fb25da699343ac" providerId="LiveId" clId="{E1D8D441-C9EE-43DA-90B9-09CC05EC4AAB}" dt="2026-05-12T12:41:27.825" v="1073" actId="1076"/>
          <ac:picMkLst>
            <pc:docMk/>
            <pc:sldMk cId="77709065" sldId="326"/>
            <ac:picMk id="17" creationId="{61740EBC-C6E8-970E-0D65-2071DF718FB3}"/>
          </ac:picMkLst>
        </pc:picChg>
        <pc:picChg chg="mod">
          <ac:chgData name="Avi H" userId="26fb25da699343ac" providerId="LiveId" clId="{E1D8D441-C9EE-43DA-90B9-09CC05EC4AAB}" dt="2026-05-12T12:41:27.825" v="1073" actId="1076"/>
          <ac:picMkLst>
            <pc:docMk/>
            <pc:sldMk cId="77709065" sldId="326"/>
            <ac:picMk id="18" creationId="{9D811F9F-02B4-19C2-65D5-ED079421D36C}"/>
          </ac:picMkLst>
        </pc:picChg>
        <pc:picChg chg="mod">
          <ac:chgData name="Avi H" userId="26fb25da699343ac" providerId="LiveId" clId="{E1D8D441-C9EE-43DA-90B9-09CC05EC4AAB}" dt="2026-05-12T12:41:27.825" v="1073" actId="1076"/>
          <ac:picMkLst>
            <pc:docMk/>
            <pc:sldMk cId="77709065" sldId="326"/>
            <ac:picMk id="19" creationId="{CEDC8956-0F25-1D5D-8565-0536A781649A}"/>
          </ac:picMkLst>
        </pc:picChg>
        <pc:picChg chg="mod">
          <ac:chgData name="Avi H" userId="26fb25da699343ac" providerId="LiveId" clId="{E1D8D441-C9EE-43DA-90B9-09CC05EC4AAB}" dt="2026-05-12T12:41:27.825" v="1073" actId="1076"/>
          <ac:picMkLst>
            <pc:docMk/>
            <pc:sldMk cId="77709065" sldId="326"/>
            <ac:picMk id="20" creationId="{F6CCC9B2-B2FC-75DC-1FC7-790DE53657ED}"/>
          </ac:picMkLst>
        </pc:picChg>
        <pc:picChg chg="mod">
          <ac:chgData name="Avi H" userId="26fb25da699343ac" providerId="LiveId" clId="{E1D8D441-C9EE-43DA-90B9-09CC05EC4AAB}" dt="2026-05-12T12:41:27.825" v="1073" actId="1076"/>
          <ac:picMkLst>
            <pc:docMk/>
            <pc:sldMk cId="77709065" sldId="326"/>
            <ac:picMk id="21" creationId="{2D24017F-7928-4475-DC3E-265128F86C49}"/>
          </ac:picMkLst>
        </pc:picChg>
        <pc:picChg chg="mod">
          <ac:chgData name="Avi H" userId="26fb25da699343ac" providerId="LiveId" clId="{E1D8D441-C9EE-43DA-90B9-09CC05EC4AAB}" dt="2026-05-12T12:41:27.825" v="1073" actId="1076"/>
          <ac:picMkLst>
            <pc:docMk/>
            <pc:sldMk cId="77709065" sldId="326"/>
            <ac:picMk id="22" creationId="{DCF2458F-0CD3-665B-50CC-50621CCB6279}"/>
          </ac:picMkLst>
        </pc:picChg>
        <pc:picChg chg="mod">
          <ac:chgData name="Avi H" userId="26fb25da699343ac" providerId="LiveId" clId="{E1D8D441-C9EE-43DA-90B9-09CC05EC4AAB}" dt="2026-05-12T12:41:27.825" v="1073" actId="1076"/>
          <ac:picMkLst>
            <pc:docMk/>
            <pc:sldMk cId="77709065" sldId="326"/>
            <ac:picMk id="23" creationId="{05E9EB62-2B56-09E0-50DA-EC60D1CC4487}"/>
          </ac:picMkLst>
        </pc:picChg>
        <pc:picChg chg="mod">
          <ac:chgData name="Avi H" userId="26fb25da699343ac" providerId="LiveId" clId="{E1D8D441-C9EE-43DA-90B9-09CC05EC4AAB}" dt="2026-05-12T12:41:27.825" v="1073" actId="1076"/>
          <ac:picMkLst>
            <pc:docMk/>
            <pc:sldMk cId="77709065" sldId="326"/>
            <ac:picMk id="24" creationId="{9ED13506-7449-510B-7837-AB34F180549A}"/>
          </ac:picMkLst>
        </pc:picChg>
        <pc:picChg chg="mod">
          <ac:chgData name="Avi H" userId="26fb25da699343ac" providerId="LiveId" clId="{E1D8D441-C9EE-43DA-90B9-09CC05EC4AAB}" dt="2026-05-12T12:41:27.825" v="1073" actId="1076"/>
          <ac:picMkLst>
            <pc:docMk/>
            <pc:sldMk cId="77709065" sldId="326"/>
            <ac:picMk id="25" creationId="{B8FC58AE-8C15-DEC1-B854-2230EF17EB88}"/>
          </ac:picMkLst>
        </pc:picChg>
        <pc:picChg chg="mod">
          <ac:chgData name="Avi H" userId="26fb25da699343ac" providerId="LiveId" clId="{E1D8D441-C9EE-43DA-90B9-09CC05EC4AAB}" dt="2026-05-12T12:33:30.157" v="1025" actId="1582"/>
          <ac:picMkLst>
            <pc:docMk/>
            <pc:sldMk cId="77709065" sldId="326"/>
            <ac:picMk id="28" creationId="{E7202EE3-9152-2A4E-66E5-E9F3D072E8BA}"/>
          </ac:picMkLst>
        </pc:picChg>
        <pc:picChg chg="mod">
          <ac:chgData name="Avi H" userId="26fb25da699343ac" providerId="LiveId" clId="{E1D8D441-C9EE-43DA-90B9-09CC05EC4AAB}" dt="2026-05-12T12:33:30.157" v="1025" actId="1582"/>
          <ac:picMkLst>
            <pc:docMk/>
            <pc:sldMk cId="77709065" sldId="326"/>
            <ac:picMk id="29" creationId="{DFE6547D-BF17-10B4-DF59-E610A886F2CD}"/>
          </ac:picMkLst>
        </pc:picChg>
        <pc:picChg chg="mod">
          <ac:chgData name="Avi H" userId="26fb25da699343ac" providerId="LiveId" clId="{E1D8D441-C9EE-43DA-90B9-09CC05EC4AAB}" dt="2026-05-12T12:33:30.157" v="1025" actId="1582"/>
          <ac:picMkLst>
            <pc:docMk/>
            <pc:sldMk cId="77709065" sldId="326"/>
            <ac:picMk id="30" creationId="{50E355B2-FE9D-7F4C-99E9-EE21FE0385B0}"/>
          </ac:picMkLst>
        </pc:picChg>
        <pc:picChg chg="mod">
          <ac:chgData name="Avi H" userId="26fb25da699343ac" providerId="LiveId" clId="{E1D8D441-C9EE-43DA-90B9-09CC05EC4AAB}" dt="2026-05-12T12:41:29.180" v="1079" actId="1076"/>
          <ac:picMkLst>
            <pc:docMk/>
            <pc:sldMk cId="77709065" sldId="326"/>
            <ac:picMk id="34" creationId="{3D6BE757-9602-B57A-6EE6-7665E603CA36}"/>
          </ac:picMkLst>
        </pc:picChg>
        <pc:picChg chg="mod">
          <ac:chgData name="Avi H" userId="26fb25da699343ac" providerId="LiveId" clId="{E1D8D441-C9EE-43DA-90B9-09CC05EC4AAB}" dt="2026-05-12T12:41:29.015" v="1078" actId="1076"/>
          <ac:picMkLst>
            <pc:docMk/>
            <pc:sldMk cId="77709065" sldId="326"/>
            <ac:picMk id="35" creationId="{2173EF2F-9788-143B-E1CD-D31DEC9232DC}"/>
          </ac:picMkLst>
        </pc:picChg>
        <pc:picChg chg="mod">
          <ac:chgData name="Avi H" userId="26fb25da699343ac" providerId="LiveId" clId="{E1D8D441-C9EE-43DA-90B9-09CC05EC4AAB}" dt="2026-05-12T12:41:29.015" v="1078" actId="1076"/>
          <ac:picMkLst>
            <pc:docMk/>
            <pc:sldMk cId="77709065" sldId="326"/>
            <ac:picMk id="36" creationId="{CD8B83D4-3CA0-BFE4-284A-B1C98E2A6552}"/>
          </ac:picMkLst>
        </pc:picChg>
        <pc:picChg chg="mod">
          <ac:chgData name="Avi H" userId="26fb25da699343ac" providerId="LiveId" clId="{E1D8D441-C9EE-43DA-90B9-09CC05EC4AAB}" dt="2026-05-12T12:41:31.313" v="1080" actId="1076"/>
          <ac:picMkLst>
            <pc:docMk/>
            <pc:sldMk cId="77709065" sldId="326"/>
            <ac:picMk id="37" creationId="{AAAFC300-1BAA-2A54-3533-61BFC0EB8513}"/>
          </ac:picMkLst>
        </pc:picChg>
        <pc:picChg chg="mod">
          <ac:chgData name="Avi H" userId="26fb25da699343ac" providerId="LiveId" clId="{E1D8D441-C9EE-43DA-90B9-09CC05EC4AAB}" dt="2026-05-12T12:41:29.015" v="1078" actId="1076"/>
          <ac:picMkLst>
            <pc:docMk/>
            <pc:sldMk cId="77709065" sldId="326"/>
            <ac:picMk id="38" creationId="{411AD205-8833-F2F5-920D-4D65515F6A18}"/>
          </ac:picMkLst>
        </pc:picChg>
        <pc:picChg chg="mod">
          <ac:chgData name="Avi H" userId="26fb25da699343ac" providerId="LiveId" clId="{E1D8D441-C9EE-43DA-90B9-09CC05EC4AAB}" dt="2026-05-12T12:41:29.015" v="1078" actId="1076"/>
          <ac:picMkLst>
            <pc:docMk/>
            <pc:sldMk cId="77709065" sldId="326"/>
            <ac:picMk id="39" creationId="{96DCAFA6-F015-222E-8755-46A8DFFA533D}"/>
          </ac:picMkLst>
        </pc:picChg>
        <pc:picChg chg="mod">
          <ac:chgData name="Avi H" userId="26fb25da699343ac" providerId="LiveId" clId="{E1D8D441-C9EE-43DA-90B9-09CC05EC4AAB}" dt="2026-05-12T12:41:29.015" v="1078" actId="1076"/>
          <ac:picMkLst>
            <pc:docMk/>
            <pc:sldMk cId="77709065" sldId="326"/>
            <ac:picMk id="40" creationId="{8B3BFD48-0CC8-EE3E-29BD-0395F2CB52AC}"/>
          </ac:picMkLst>
        </pc:picChg>
        <pc:picChg chg="mod">
          <ac:chgData name="Avi H" userId="26fb25da699343ac" providerId="LiveId" clId="{E1D8D441-C9EE-43DA-90B9-09CC05EC4AAB}" dt="2026-05-12T12:48:40.236" v="1146" actId="1076"/>
          <ac:picMkLst>
            <pc:docMk/>
            <pc:sldMk cId="77709065" sldId="326"/>
            <ac:picMk id="42" creationId="{F8E05B37-2D0A-C83A-B32A-531BE2B4B1C5}"/>
          </ac:picMkLst>
        </pc:picChg>
        <pc:picChg chg="mod">
          <ac:chgData name="Avi H" userId="26fb25da699343ac" providerId="LiveId" clId="{E1D8D441-C9EE-43DA-90B9-09CC05EC4AAB}" dt="2026-05-12T12:48:40.236" v="1146" actId="1076"/>
          <ac:picMkLst>
            <pc:docMk/>
            <pc:sldMk cId="77709065" sldId="326"/>
            <ac:picMk id="44" creationId="{E7595032-049D-CDE6-BC52-95738C077E24}"/>
          </ac:picMkLst>
        </pc:picChg>
        <pc:picChg chg="mod">
          <ac:chgData name="Avi H" userId="26fb25da699343ac" providerId="LiveId" clId="{E1D8D441-C9EE-43DA-90B9-09CC05EC4AAB}" dt="2026-05-12T12:48:40.236" v="1146" actId="1076"/>
          <ac:picMkLst>
            <pc:docMk/>
            <pc:sldMk cId="77709065" sldId="326"/>
            <ac:picMk id="46" creationId="{A9CD4C30-AE05-626E-0E96-AFF9692287E0}"/>
          </ac:picMkLst>
        </pc:picChg>
        <pc:picChg chg="mod">
          <ac:chgData name="Avi H" userId="26fb25da699343ac" providerId="LiveId" clId="{E1D8D441-C9EE-43DA-90B9-09CC05EC4AAB}" dt="2026-05-12T12:48:40.236" v="1146" actId="1076"/>
          <ac:picMkLst>
            <pc:docMk/>
            <pc:sldMk cId="77709065" sldId="326"/>
            <ac:picMk id="48" creationId="{15AA8D7D-B80A-2E67-DB03-0C389C51A2AC}"/>
          </ac:picMkLst>
        </pc:picChg>
      </pc:sldChg>
      <pc:sldChg chg="addSp delSp modSp new mod ord">
        <pc:chgData name="Avi H" userId="26fb25da699343ac" providerId="LiveId" clId="{E1D8D441-C9EE-43DA-90B9-09CC05EC4AAB}" dt="2026-05-12T12:54:47.770" v="1216"/>
        <pc:sldMkLst>
          <pc:docMk/>
          <pc:sldMk cId="559203731" sldId="327"/>
        </pc:sldMkLst>
        <pc:spChg chg="mod">
          <ac:chgData name="Avi H" userId="26fb25da699343ac" providerId="LiveId" clId="{E1D8D441-C9EE-43DA-90B9-09CC05EC4AAB}" dt="2026-05-12T12:48:55.418" v="1147" actId="2711"/>
          <ac:spMkLst>
            <pc:docMk/>
            <pc:sldMk cId="559203731" sldId="327"/>
            <ac:spMk id="2" creationId="{1076F2D0-A7D7-479A-5D66-B23BDCEF6834}"/>
          </ac:spMkLst>
        </pc:spChg>
        <pc:spChg chg="del">
          <ac:chgData name="Avi H" userId="26fb25da699343ac" providerId="LiveId" clId="{E1D8D441-C9EE-43DA-90B9-09CC05EC4AAB}" dt="2026-05-12T12:44:39.052" v="1122" actId="478"/>
          <ac:spMkLst>
            <pc:docMk/>
            <pc:sldMk cId="559203731" sldId="327"/>
            <ac:spMk id="3" creationId="{CEB02E44-63AD-A333-25FA-0F78F579D8E3}"/>
          </ac:spMkLst>
        </pc:spChg>
        <pc:spChg chg="add mod">
          <ac:chgData name="Avi H" userId="26fb25da699343ac" providerId="LiveId" clId="{E1D8D441-C9EE-43DA-90B9-09CC05EC4AAB}" dt="2026-05-12T12:45:51.922" v="1132" actId="207"/>
          <ac:spMkLst>
            <pc:docMk/>
            <pc:sldMk cId="559203731" sldId="327"/>
            <ac:spMk id="6" creationId="{DF0C7CF4-FA33-C937-A391-19F0BC33F49C}"/>
          </ac:spMkLst>
        </pc:spChg>
        <pc:spChg chg="add mod">
          <ac:chgData name="Avi H" userId="26fb25da699343ac" providerId="LiveId" clId="{E1D8D441-C9EE-43DA-90B9-09CC05EC4AAB}" dt="2026-05-12T12:45:43.069" v="1130" actId="207"/>
          <ac:spMkLst>
            <pc:docMk/>
            <pc:sldMk cId="559203731" sldId="327"/>
            <ac:spMk id="17" creationId="{74EF4A3E-635D-68E4-6F17-D02D954352AF}"/>
          </ac:spMkLst>
        </pc:spChg>
        <pc:spChg chg="add mod">
          <ac:chgData name="Avi H" userId="26fb25da699343ac" providerId="LiveId" clId="{E1D8D441-C9EE-43DA-90B9-09CC05EC4AAB}" dt="2026-05-12T12:46:16.747" v="1136" actId="207"/>
          <ac:spMkLst>
            <pc:docMk/>
            <pc:sldMk cId="559203731" sldId="327"/>
            <ac:spMk id="22" creationId="{C7E7B7EE-A09E-4A83-0B1E-48770C56993F}"/>
          </ac:spMkLst>
        </pc:spChg>
        <pc:spChg chg="add mod">
          <ac:chgData name="Avi H" userId="26fb25da699343ac" providerId="LiveId" clId="{E1D8D441-C9EE-43DA-90B9-09CC05EC4AAB}" dt="2026-05-12T12:46:05.297" v="1134" actId="2711"/>
          <ac:spMkLst>
            <pc:docMk/>
            <pc:sldMk cId="559203731" sldId="327"/>
            <ac:spMk id="23" creationId="{279223B3-D8F1-DC54-B9A9-8701F1413986}"/>
          </ac:spMkLst>
        </pc:spChg>
        <pc:picChg chg="add mod">
          <ac:chgData name="Avi H" userId="26fb25da699343ac" providerId="LiveId" clId="{E1D8D441-C9EE-43DA-90B9-09CC05EC4AAB}" dt="2026-05-12T12:45:16.624" v="1126" actId="1076"/>
          <ac:picMkLst>
            <pc:docMk/>
            <pc:sldMk cId="559203731" sldId="327"/>
            <ac:picMk id="5" creationId="{3E86305B-1C39-2A68-719E-2E5FBA576753}"/>
          </ac:picMkLst>
        </pc:picChg>
        <pc:picChg chg="mod">
          <ac:chgData name="Avi H" userId="26fb25da699343ac" providerId="LiveId" clId="{E1D8D441-C9EE-43DA-90B9-09CC05EC4AAB}" dt="2026-05-12T12:45:16.624" v="1126" actId="1076"/>
          <ac:picMkLst>
            <pc:docMk/>
            <pc:sldMk cId="559203731" sldId="327"/>
            <ac:picMk id="8" creationId="{9C65FB95-87B8-7EE8-309C-A65A779BBDAB}"/>
          </ac:picMkLst>
        </pc:picChg>
        <pc:picChg chg="mod">
          <ac:chgData name="Avi H" userId="26fb25da699343ac" providerId="LiveId" clId="{E1D8D441-C9EE-43DA-90B9-09CC05EC4AAB}" dt="2026-05-12T12:45:16.624" v="1126" actId="1076"/>
          <ac:picMkLst>
            <pc:docMk/>
            <pc:sldMk cId="559203731" sldId="327"/>
            <ac:picMk id="11" creationId="{16F5BF47-9A95-F8E9-829B-29A0751A7180}"/>
          </ac:picMkLst>
        </pc:picChg>
        <pc:picChg chg="mod">
          <ac:chgData name="Avi H" userId="26fb25da699343ac" providerId="LiveId" clId="{E1D8D441-C9EE-43DA-90B9-09CC05EC4AAB}" dt="2026-05-12T12:45:16.624" v="1126" actId="1076"/>
          <ac:picMkLst>
            <pc:docMk/>
            <pc:sldMk cId="559203731" sldId="327"/>
            <ac:picMk id="13" creationId="{E4BAD20D-52BD-9134-E70C-E9FED86EF0A7}"/>
          </ac:picMkLst>
        </pc:picChg>
        <pc:picChg chg="mod">
          <ac:chgData name="Avi H" userId="26fb25da699343ac" providerId="LiveId" clId="{E1D8D441-C9EE-43DA-90B9-09CC05EC4AAB}" dt="2026-05-12T12:45:16.624" v="1126" actId="1076"/>
          <ac:picMkLst>
            <pc:docMk/>
            <pc:sldMk cId="559203731" sldId="327"/>
            <ac:picMk id="15" creationId="{2246420C-EA32-FC93-835A-2DB64A78BC24}"/>
          </ac:picMkLst>
        </pc:picChg>
        <pc:picChg chg="mod">
          <ac:chgData name="Avi H" userId="26fb25da699343ac" providerId="LiveId" clId="{E1D8D441-C9EE-43DA-90B9-09CC05EC4AAB}" dt="2026-05-12T12:45:16.624" v="1126" actId="1076"/>
          <ac:picMkLst>
            <pc:docMk/>
            <pc:sldMk cId="559203731" sldId="327"/>
            <ac:picMk id="28" creationId="{0626BFD9-0247-01B9-1BB2-B34857DF1B5A}"/>
          </ac:picMkLst>
        </pc:picChg>
      </pc:sldChg>
      <pc:sldChg chg="addSp delSp modSp new mod ord modNotes">
        <pc:chgData name="Avi H" userId="26fb25da699343ac" providerId="LiveId" clId="{E1D8D441-C9EE-43DA-90B9-09CC05EC4AAB}" dt="2026-05-12T12:51:15.293" v="1195"/>
        <pc:sldMkLst>
          <pc:docMk/>
          <pc:sldMk cId="1315728525" sldId="328"/>
        </pc:sldMkLst>
        <pc:spChg chg="mod">
          <ac:chgData name="Avi H" userId="26fb25da699343ac" providerId="LiveId" clId="{E1D8D441-C9EE-43DA-90B9-09CC05EC4AAB}" dt="2026-05-12T12:50:11.147" v="1187" actId="1076"/>
          <ac:spMkLst>
            <pc:docMk/>
            <pc:sldMk cId="1315728525" sldId="328"/>
            <ac:spMk id="2" creationId="{763010A8-5A4A-67B5-14BE-F07761E3F004}"/>
          </ac:spMkLst>
        </pc:spChg>
        <pc:spChg chg="del">
          <ac:chgData name="Avi H" userId="26fb25da699343ac" providerId="LiveId" clId="{E1D8D441-C9EE-43DA-90B9-09CC05EC4AAB}" dt="2026-05-12T12:49:57.583" v="1185" actId="478"/>
          <ac:spMkLst>
            <pc:docMk/>
            <pc:sldMk cId="1315728525" sldId="328"/>
            <ac:spMk id="3" creationId="{56FD8669-1475-7199-CA62-17D306E9BF69}"/>
          </ac:spMkLst>
        </pc:spChg>
        <pc:grpChg chg="add mod">
          <ac:chgData name="Avi H" userId="26fb25da699343ac" providerId="LiveId" clId="{E1D8D441-C9EE-43DA-90B9-09CC05EC4AAB}" dt="2026-05-12T12:50:53.353" v="1192" actId="1076"/>
          <ac:grpSpMkLst>
            <pc:docMk/>
            <pc:sldMk cId="1315728525" sldId="328"/>
            <ac:grpSpMk id="5" creationId="{D7221DA7-CDB3-5D39-E250-69398A2FE17B}"/>
          </ac:grpSpMkLst>
        </pc:grpChg>
        <pc:picChg chg="mod">
          <ac:chgData name="Avi H" userId="26fb25da699343ac" providerId="LiveId" clId="{E1D8D441-C9EE-43DA-90B9-09CC05EC4AAB}" dt="2026-05-12T12:50:14.017" v="1188"/>
          <ac:picMkLst>
            <pc:docMk/>
            <pc:sldMk cId="1315728525" sldId="328"/>
            <ac:picMk id="6" creationId="{93BF163E-FC5F-E4CF-41B9-7D56B32C5305}"/>
          </ac:picMkLst>
        </pc:picChg>
        <pc:picChg chg="mod">
          <ac:chgData name="Avi H" userId="26fb25da699343ac" providerId="LiveId" clId="{E1D8D441-C9EE-43DA-90B9-09CC05EC4AAB}" dt="2026-05-12T12:50:14.017" v="1188"/>
          <ac:picMkLst>
            <pc:docMk/>
            <pc:sldMk cId="1315728525" sldId="328"/>
            <ac:picMk id="7" creationId="{89D88CF7-0BAD-8F41-184E-28058BFDFF70}"/>
          </ac:picMkLst>
        </pc:picChg>
        <pc:picChg chg="mod">
          <ac:chgData name="Avi H" userId="26fb25da699343ac" providerId="LiveId" clId="{E1D8D441-C9EE-43DA-90B9-09CC05EC4AAB}" dt="2026-05-12T12:50:39.951" v="1191" actId="1076"/>
          <ac:picMkLst>
            <pc:docMk/>
            <pc:sldMk cId="1315728525" sldId="328"/>
            <ac:picMk id="8" creationId="{1885E4A3-F724-2D40-84B7-66026857A075}"/>
          </ac:picMkLst>
        </pc:picChg>
      </pc:sldChg>
      <pc:sldChg chg="modSp new mod">
        <pc:chgData name="Avi H" userId="26fb25da699343ac" providerId="LiveId" clId="{E1D8D441-C9EE-43DA-90B9-09CC05EC4AAB}" dt="2026-05-12T13:22:21.907" v="1251" actId="2711"/>
        <pc:sldMkLst>
          <pc:docMk/>
          <pc:sldMk cId="2607551366" sldId="329"/>
        </pc:sldMkLst>
        <pc:spChg chg="mod">
          <ac:chgData name="Avi H" userId="26fb25da699343ac" providerId="LiveId" clId="{E1D8D441-C9EE-43DA-90B9-09CC05EC4AAB}" dt="2026-05-12T13:21:59.192" v="1248"/>
          <ac:spMkLst>
            <pc:docMk/>
            <pc:sldMk cId="2607551366" sldId="329"/>
            <ac:spMk id="2" creationId="{374BEA8F-682D-7C4E-49B7-DAD73C092AE2}"/>
          </ac:spMkLst>
        </pc:spChg>
        <pc:spChg chg="mod">
          <ac:chgData name="Avi H" userId="26fb25da699343ac" providerId="LiveId" clId="{E1D8D441-C9EE-43DA-90B9-09CC05EC4AAB}" dt="2026-05-12T13:22:21.907" v="1251" actId="2711"/>
          <ac:spMkLst>
            <pc:docMk/>
            <pc:sldMk cId="2607551366" sldId="329"/>
            <ac:spMk id="3" creationId="{42D2A601-B7C5-BFD2-CC09-DE54A9D777A8}"/>
          </ac:spMkLst>
        </pc:spChg>
      </pc:sldChg>
      <pc:sldChg chg="addSp delSp modSp new mod modAnim">
        <pc:chgData name="Avi H" userId="26fb25da699343ac" providerId="LiveId" clId="{E1D8D441-C9EE-43DA-90B9-09CC05EC4AAB}" dt="2026-05-12T13:26:36.185" v="1269" actId="1076"/>
        <pc:sldMkLst>
          <pc:docMk/>
          <pc:sldMk cId="1875124728" sldId="330"/>
        </pc:sldMkLst>
        <pc:spChg chg="mod">
          <ac:chgData name="Avi H" userId="26fb25da699343ac" providerId="LiveId" clId="{E1D8D441-C9EE-43DA-90B9-09CC05EC4AAB}" dt="2026-05-12T13:23:19.194" v="1256"/>
          <ac:spMkLst>
            <pc:docMk/>
            <pc:sldMk cId="1875124728" sldId="330"/>
            <ac:spMk id="2" creationId="{1146F457-A9ED-4C81-1CD6-A5053C46E9F3}"/>
          </ac:spMkLst>
        </pc:spChg>
        <pc:spChg chg="del">
          <ac:chgData name="Avi H" userId="26fb25da699343ac" providerId="LiveId" clId="{E1D8D441-C9EE-43DA-90B9-09CC05EC4AAB}" dt="2026-05-12T13:23:26.015" v="1257" actId="478"/>
          <ac:spMkLst>
            <pc:docMk/>
            <pc:sldMk cId="1875124728" sldId="330"/>
            <ac:spMk id="3" creationId="{C2507325-9E29-D73A-DE1E-CCE4127FB7CA}"/>
          </ac:spMkLst>
        </pc:spChg>
        <pc:spChg chg="add mod">
          <ac:chgData name="Avi H" userId="26fb25da699343ac" providerId="LiveId" clId="{E1D8D441-C9EE-43DA-90B9-09CC05EC4AAB}" dt="2026-05-12T13:25:35.077" v="1260" actId="1076"/>
          <ac:spMkLst>
            <pc:docMk/>
            <pc:sldMk cId="1875124728" sldId="330"/>
            <ac:spMk id="6" creationId="{35787654-C717-9A74-AC05-D26AD532EB70}"/>
          </ac:spMkLst>
        </pc:spChg>
        <pc:spChg chg="add mod">
          <ac:chgData name="Avi H" userId="26fb25da699343ac" providerId="LiveId" clId="{E1D8D441-C9EE-43DA-90B9-09CC05EC4AAB}" dt="2026-05-12T13:26:36.185" v="1269" actId="1076"/>
          <ac:spMkLst>
            <pc:docMk/>
            <pc:sldMk cId="1875124728" sldId="330"/>
            <ac:spMk id="9" creationId="{DA4AF089-3B70-2FF1-B895-6FF685E1CA13}"/>
          </ac:spMkLst>
        </pc:spChg>
        <pc:picChg chg="add mod">
          <ac:chgData name="Avi H" userId="26fb25da699343ac" providerId="LiveId" clId="{E1D8D441-C9EE-43DA-90B9-09CC05EC4AAB}" dt="2026-05-12T13:23:26.954" v="1258"/>
          <ac:picMkLst>
            <pc:docMk/>
            <pc:sldMk cId="1875124728" sldId="330"/>
            <ac:picMk id="5" creationId="{AE27CAAA-23BA-1B70-44FB-D95E3AA8A88A}"/>
          </ac:picMkLst>
        </pc:picChg>
        <pc:picChg chg="add mod">
          <ac:chgData name="Avi H" userId="26fb25da699343ac" providerId="LiveId" clId="{E1D8D441-C9EE-43DA-90B9-09CC05EC4AAB}" dt="2026-05-12T13:25:41.751" v="1261"/>
          <ac:picMkLst>
            <pc:docMk/>
            <pc:sldMk cId="1875124728" sldId="330"/>
            <ac:picMk id="7" creationId="{C00D378C-E956-5D7C-AE58-9F7D015A3F9D}"/>
          </ac:picMkLst>
        </pc:picChg>
      </pc:sldChg>
      <pc:sldMasterChg chg="addSldLayout">
        <pc:chgData name="Avi H" userId="26fb25da699343ac" providerId="LiveId" clId="{E1D8D441-C9EE-43DA-90B9-09CC05EC4AAB}" dt="2026-05-11T19:40:11.199" v="7" actId="47"/>
        <pc:sldMasterMkLst>
          <pc:docMk/>
          <pc:sldMasterMk cId="2211427004" sldId="2147483798"/>
        </pc:sldMasterMkLst>
        <pc:sldLayoutChg chg="add">
          <pc:chgData name="Avi H" userId="26fb25da699343ac" providerId="LiveId" clId="{E1D8D441-C9EE-43DA-90B9-09CC05EC4AAB}" dt="2026-05-11T19:40:08.799" v="4" actId="47"/>
          <pc:sldLayoutMkLst>
            <pc:docMk/>
            <pc:sldMasterMk cId="2211427004" sldId="2147483798"/>
            <pc:sldLayoutMk cId="463731484" sldId="2147483800"/>
          </pc:sldLayoutMkLst>
        </pc:sldLayoutChg>
        <pc:sldLayoutChg chg="add">
          <pc:chgData name="Avi H" userId="26fb25da699343ac" providerId="LiveId" clId="{E1D8D441-C9EE-43DA-90B9-09CC05EC4AAB}" dt="2026-05-11T19:40:07.835" v="2" actId="47"/>
          <pc:sldLayoutMkLst>
            <pc:docMk/>
            <pc:sldMasterMk cId="2211427004" sldId="2147483798"/>
            <pc:sldLayoutMk cId="2156174562" sldId="2147483803"/>
          </pc:sldLayoutMkLst>
        </pc:sldLayoutChg>
        <pc:sldLayoutChg chg="add">
          <pc:chgData name="Avi H" userId="26fb25da699343ac" providerId="LiveId" clId="{E1D8D441-C9EE-43DA-90B9-09CC05EC4AAB}" dt="2026-05-11T19:40:11.199" v="7" actId="47"/>
          <pc:sldLayoutMkLst>
            <pc:docMk/>
            <pc:sldMasterMk cId="2211427004" sldId="2147483798"/>
            <pc:sldLayoutMk cId="1953207592" sldId="2147483806"/>
          </pc:sldLayoutMkLst>
        </pc:sldLayoutChg>
      </pc:sldMasterChg>
    </pc:docChg>
  </pc:docChgLst>
</pc:chgInfo>
</file>

<file path=ppt/comments/modernComment_133_DB59C3AB.xml><?xml version="1.0" encoding="utf-8"?>
<p188:cmLst xmlns:a="http://schemas.openxmlformats.org/drawingml/2006/main" xmlns:r="http://schemas.openxmlformats.org/officeDocument/2006/relationships" xmlns:p188="http://schemas.microsoft.com/office/powerpoint/2018/8/main">
  <p188:cm id="{593801E2-4F68-4F6A-888E-5AD90F47E290}" authorId="{9AE99484-2845-3664-FDD3-3EECA6A83911}" created="2026-01-06T21:22:41.553">
    <ac:deMkLst xmlns:ac="http://schemas.microsoft.com/office/drawing/2013/main/command">
      <pc:docMk xmlns:pc="http://schemas.microsoft.com/office/powerpoint/2013/main/command"/>
      <pc:sldMk xmlns:pc="http://schemas.microsoft.com/office/powerpoint/2013/main/command" cId="3680093099" sldId="307"/>
      <ac:picMk id="13" creationId="{41F55D94-18A0-5D04-7D83-22DF01CB3324}"/>
    </ac:deMkLst>
    <p188:txBody>
      <a:bodyPr/>
      <a:lstStyle/>
      <a:p>
        <a:r>
          <a:rPr lang="en-US"/>
          <a:t>Update Jenny &amp; Ruthie's headshots</a:t>
        </a:r>
      </a:p>
    </p188:txBody>
  </p188:cm>
</p188:cmLst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F799E91C-1EBA-4F1A-88B5-916C42AB9AAC}" type="doc">
      <dgm:prSet loTypeId="urn:microsoft.com/office/officeart/2005/8/layout/venn1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5845AC7D-D72B-4A94-9252-539A679A3969}">
      <dgm:prSet phldrT="[Text]" phldr="0" custT="1"/>
      <dgm:spPr>
        <a:solidFill>
          <a:schemeClr val="bg2">
            <a:lumMod val="20000"/>
            <a:lumOff val="80000"/>
            <a:alpha val="50000"/>
          </a:schemeClr>
        </a:solidFill>
      </dgm:spPr>
      <dgm:t>
        <a:bodyPr/>
        <a:lstStyle/>
        <a:p>
          <a:r>
            <a:rPr lang="en-US" sz="900" b="1" dirty="0">
              <a:solidFill>
                <a:schemeClr val="tx1"/>
              </a:solidFill>
              <a:latin typeface="Sabon Next LT" panose="02000500000000000000" pitchFamily="2" charset="0"/>
              <a:ea typeface="Roboto"/>
              <a:cs typeface="Sabon Next LT" panose="02000500000000000000" pitchFamily="2" charset="0"/>
            </a:rPr>
            <a:t>Student</a:t>
          </a:r>
        </a:p>
      </dgm:t>
    </dgm:pt>
    <dgm:pt modelId="{1EE61798-16D3-4C24-A618-11F2C4DA47D9}" type="parTrans" cxnId="{D3D90286-8F1E-4EF2-9956-4751CA41CF6F}">
      <dgm:prSet/>
      <dgm:spPr/>
      <dgm:t>
        <a:bodyPr/>
        <a:lstStyle/>
        <a:p>
          <a:endParaRPr lang="en-US"/>
        </a:p>
      </dgm:t>
    </dgm:pt>
    <dgm:pt modelId="{56CB54C5-5767-47CB-BC3B-EF3AEC2AA4E8}" type="sibTrans" cxnId="{D3D90286-8F1E-4EF2-9956-4751CA41CF6F}">
      <dgm:prSet/>
      <dgm:spPr/>
      <dgm:t>
        <a:bodyPr/>
        <a:lstStyle/>
        <a:p>
          <a:endParaRPr lang="en-US"/>
        </a:p>
      </dgm:t>
    </dgm:pt>
    <dgm:pt modelId="{234E5F86-14E2-4F5D-BF27-FB47993ACADC}">
      <dgm:prSet phldrT="[Text]" phldr="0" custT="1"/>
      <dgm:spPr>
        <a:solidFill>
          <a:srgbClr val="B2A268">
            <a:alpha val="50000"/>
          </a:srgbClr>
        </a:solidFill>
      </dgm:spPr>
      <dgm:t>
        <a:bodyPr/>
        <a:lstStyle/>
        <a:p>
          <a:r>
            <a:rPr lang="en-US" sz="900" b="1" dirty="0">
              <a:solidFill>
                <a:schemeClr val="tx1"/>
              </a:solidFill>
              <a:latin typeface="Sabon Next LT" panose="02000500000000000000" pitchFamily="2" charset="0"/>
              <a:ea typeface="Roboto"/>
              <a:cs typeface="Sabon Next LT" panose="02000500000000000000" pitchFamily="2" charset="0"/>
            </a:rPr>
            <a:t>Manager</a:t>
          </a:r>
        </a:p>
      </dgm:t>
    </dgm:pt>
    <dgm:pt modelId="{4D296CDE-CBDB-4C53-A252-8AEA1A946058}" type="parTrans" cxnId="{69B774E3-EFD0-4BAD-90D3-120891BF1037}">
      <dgm:prSet/>
      <dgm:spPr/>
      <dgm:t>
        <a:bodyPr/>
        <a:lstStyle/>
        <a:p>
          <a:endParaRPr lang="en-US"/>
        </a:p>
      </dgm:t>
    </dgm:pt>
    <dgm:pt modelId="{7D327B8C-5734-4541-9426-919B9C269100}" type="sibTrans" cxnId="{69B774E3-EFD0-4BAD-90D3-120891BF1037}">
      <dgm:prSet/>
      <dgm:spPr/>
      <dgm:t>
        <a:bodyPr/>
        <a:lstStyle/>
        <a:p>
          <a:endParaRPr lang="en-US"/>
        </a:p>
      </dgm:t>
    </dgm:pt>
    <dgm:pt modelId="{3C0EB045-7CE0-46E4-A923-53E8F79E30C2}">
      <dgm:prSet phldrT="[Text]" phldr="0" custT="1"/>
      <dgm:spPr>
        <a:solidFill>
          <a:schemeClr val="bg2">
            <a:lumMod val="20000"/>
            <a:lumOff val="80000"/>
            <a:alpha val="50000"/>
          </a:schemeClr>
        </a:solidFill>
      </dgm:spPr>
      <dgm:t>
        <a:bodyPr/>
        <a:lstStyle/>
        <a:p>
          <a:r>
            <a:rPr lang="en-US" sz="900" dirty="0">
              <a:solidFill>
                <a:schemeClr val="tx1"/>
              </a:solidFill>
              <a:latin typeface="Sabon Next LT" panose="02000500000000000000" pitchFamily="2" charset="0"/>
              <a:ea typeface="Roboto"/>
              <a:cs typeface="Sabon Next LT" panose="02000500000000000000" pitchFamily="2" charset="0"/>
            </a:rPr>
            <a:t>Prepares items that are delivered</a:t>
          </a:r>
        </a:p>
      </dgm:t>
    </dgm:pt>
    <dgm:pt modelId="{5D24461B-23C4-4FF1-A688-F8CC4C3120DC}" type="parTrans" cxnId="{0EC6C86A-2862-4D20-9756-67438EE9EC9D}">
      <dgm:prSet/>
      <dgm:spPr/>
      <dgm:t>
        <a:bodyPr/>
        <a:lstStyle/>
        <a:p>
          <a:endParaRPr lang="en-US"/>
        </a:p>
      </dgm:t>
    </dgm:pt>
    <dgm:pt modelId="{7B2EEEBC-C7CF-4323-B552-3DB33C8832E8}" type="sibTrans" cxnId="{0EC6C86A-2862-4D20-9756-67438EE9EC9D}">
      <dgm:prSet/>
      <dgm:spPr/>
      <dgm:t>
        <a:bodyPr/>
        <a:lstStyle/>
        <a:p>
          <a:endParaRPr lang="en-US"/>
        </a:p>
      </dgm:t>
    </dgm:pt>
    <dgm:pt modelId="{1D9DE0B6-59BD-4D30-8530-ED4D4E276A0D}">
      <dgm:prSet phldrT="[Text]" phldr="0" custT="1"/>
      <dgm:spPr>
        <a:solidFill>
          <a:schemeClr val="bg2">
            <a:lumMod val="20000"/>
            <a:lumOff val="80000"/>
            <a:alpha val="50000"/>
          </a:schemeClr>
        </a:solidFill>
      </dgm:spPr>
      <dgm:t>
        <a:bodyPr/>
        <a:lstStyle/>
        <a:p>
          <a:r>
            <a:rPr lang="en-US" sz="900" dirty="0">
              <a:solidFill>
                <a:schemeClr val="tx1"/>
              </a:solidFill>
              <a:latin typeface="Sabon Next LT" panose="02000500000000000000" pitchFamily="2" charset="0"/>
              <a:ea typeface="Roboto"/>
              <a:cs typeface="Sabon Next LT" panose="02000500000000000000" pitchFamily="2" charset="0"/>
            </a:rPr>
            <a:t>Asks questions regarding next steps</a:t>
          </a:r>
        </a:p>
      </dgm:t>
    </dgm:pt>
    <dgm:pt modelId="{D37B6F67-BBAE-41BB-BF59-5F1024296880}" type="parTrans" cxnId="{D8B6CABC-34BA-4F47-A694-2A9EAE25E7B9}">
      <dgm:prSet/>
      <dgm:spPr/>
      <dgm:t>
        <a:bodyPr/>
        <a:lstStyle/>
        <a:p>
          <a:endParaRPr lang="en-US"/>
        </a:p>
      </dgm:t>
    </dgm:pt>
    <dgm:pt modelId="{8FCE4872-F774-4C63-897C-9D4747C428D6}" type="sibTrans" cxnId="{D8B6CABC-34BA-4F47-A694-2A9EAE25E7B9}">
      <dgm:prSet/>
      <dgm:spPr/>
      <dgm:t>
        <a:bodyPr/>
        <a:lstStyle/>
        <a:p>
          <a:endParaRPr lang="en-US"/>
        </a:p>
      </dgm:t>
    </dgm:pt>
    <dgm:pt modelId="{019C2434-E87F-440A-AE18-182C28C8106D}">
      <dgm:prSet phldrT="[Text]" phldr="0" custT="1"/>
      <dgm:spPr>
        <a:solidFill>
          <a:schemeClr val="bg2">
            <a:lumMod val="20000"/>
            <a:lumOff val="80000"/>
            <a:alpha val="50000"/>
          </a:schemeClr>
        </a:solidFill>
      </dgm:spPr>
      <dgm:t>
        <a:bodyPr/>
        <a:lstStyle/>
        <a:p>
          <a:r>
            <a:rPr lang="en-US" sz="900" dirty="0">
              <a:solidFill>
                <a:schemeClr val="tx1"/>
              </a:solidFill>
              <a:latin typeface="Sabon Next LT" panose="02000500000000000000" pitchFamily="2" charset="0"/>
              <a:ea typeface="Roboto"/>
              <a:cs typeface="Sabon Next LT" panose="02000500000000000000" pitchFamily="2" charset="0"/>
            </a:rPr>
            <a:t>Shares potential roadblocks</a:t>
          </a:r>
        </a:p>
      </dgm:t>
    </dgm:pt>
    <dgm:pt modelId="{F844F664-82AD-4836-957C-CD9D9ED1AE6D}" type="parTrans" cxnId="{2D3249C0-EF10-44EF-9247-7417C2396CC2}">
      <dgm:prSet/>
      <dgm:spPr/>
      <dgm:t>
        <a:bodyPr/>
        <a:lstStyle/>
        <a:p>
          <a:endParaRPr lang="en-US"/>
        </a:p>
      </dgm:t>
    </dgm:pt>
    <dgm:pt modelId="{B46B35FC-6493-44A6-A8A0-8F674B6CFE58}" type="sibTrans" cxnId="{2D3249C0-EF10-44EF-9247-7417C2396CC2}">
      <dgm:prSet/>
      <dgm:spPr/>
      <dgm:t>
        <a:bodyPr/>
        <a:lstStyle/>
        <a:p>
          <a:endParaRPr lang="en-US"/>
        </a:p>
      </dgm:t>
    </dgm:pt>
    <dgm:pt modelId="{BCA10367-5BF3-4F7C-8B29-5D872EA82288}">
      <dgm:prSet phldrT="[Text]" phldr="0" custT="1"/>
      <dgm:spPr>
        <a:solidFill>
          <a:srgbClr val="B2A268">
            <a:alpha val="50000"/>
          </a:srgbClr>
        </a:solidFill>
      </dgm:spPr>
      <dgm:t>
        <a:bodyPr/>
        <a:lstStyle/>
        <a:p>
          <a:pPr rtl="0"/>
          <a:r>
            <a:rPr lang="en-US" sz="900" dirty="0">
              <a:solidFill>
                <a:schemeClr val="tx1"/>
              </a:solidFill>
              <a:latin typeface="Sabon Next LT" panose="02000500000000000000" pitchFamily="2" charset="0"/>
              <a:ea typeface="Roboto"/>
              <a:cs typeface="Sabon Next LT" panose="02000500000000000000" pitchFamily="2" charset="0"/>
            </a:rPr>
            <a:t>Assists in problem-solving</a:t>
          </a:r>
        </a:p>
      </dgm:t>
    </dgm:pt>
    <dgm:pt modelId="{EBA9842A-CEC1-46C5-B631-0E81032D5B7F}" type="parTrans" cxnId="{C8714E84-4D57-4578-AAD4-F5D31EECBC22}">
      <dgm:prSet/>
      <dgm:spPr/>
      <dgm:t>
        <a:bodyPr/>
        <a:lstStyle/>
        <a:p>
          <a:endParaRPr lang="en-US"/>
        </a:p>
      </dgm:t>
    </dgm:pt>
    <dgm:pt modelId="{1DF91F63-061C-4661-A376-B3646BF798F0}" type="sibTrans" cxnId="{C8714E84-4D57-4578-AAD4-F5D31EECBC22}">
      <dgm:prSet/>
      <dgm:spPr/>
      <dgm:t>
        <a:bodyPr/>
        <a:lstStyle/>
        <a:p>
          <a:endParaRPr lang="en-US"/>
        </a:p>
      </dgm:t>
    </dgm:pt>
    <dgm:pt modelId="{F6D7E594-0536-4AB4-86F9-25B055F70136}">
      <dgm:prSet phldrT="[Text]" phldr="0" custT="1"/>
      <dgm:spPr>
        <a:solidFill>
          <a:schemeClr val="bg2">
            <a:lumMod val="20000"/>
            <a:lumOff val="80000"/>
            <a:alpha val="50000"/>
          </a:schemeClr>
        </a:solidFill>
      </dgm:spPr>
      <dgm:t>
        <a:bodyPr/>
        <a:lstStyle/>
        <a:p>
          <a:r>
            <a:rPr lang="en-US" sz="900" dirty="0">
              <a:solidFill>
                <a:schemeClr val="tx1"/>
              </a:solidFill>
              <a:latin typeface="Sabon Next LT" panose="02000500000000000000" pitchFamily="2" charset="0"/>
              <a:ea typeface="Roboto"/>
              <a:cs typeface="Sabon Next LT" panose="02000500000000000000" pitchFamily="2" charset="0"/>
            </a:rPr>
            <a:t>Expresses interest in activities in or around campus</a:t>
          </a:r>
        </a:p>
      </dgm:t>
    </dgm:pt>
    <dgm:pt modelId="{549AC80E-FC16-48E9-814A-76B54EF92E1B}" type="parTrans" cxnId="{056A5B50-3EDC-4948-A6F0-8174A3DE6962}">
      <dgm:prSet/>
      <dgm:spPr/>
      <dgm:t>
        <a:bodyPr/>
        <a:lstStyle/>
        <a:p>
          <a:endParaRPr lang="en-US"/>
        </a:p>
      </dgm:t>
    </dgm:pt>
    <dgm:pt modelId="{A285E0FA-9807-434E-9626-5D4395DD524A}" type="sibTrans" cxnId="{056A5B50-3EDC-4948-A6F0-8174A3DE6962}">
      <dgm:prSet/>
      <dgm:spPr/>
      <dgm:t>
        <a:bodyPr/>
        <a:lstStyle/>
        <a:p>
          <a:endParaRPr lang="en-US"/>
        </a:p>
      </dgm:t>
    </dgm:pt>
    <dgm:pt modelId="{4B47249B-6400-4973-934F-DDED7FDF5C54}">
      <dgm:prSet phldr="0" custT="1"/>
      <dgm:spPr/>
      <dgm:t>
        <a:bodyPr/>
        <a:lstStyle/>
        <a:p>
          <a:r>
            <a:rPr lang="en-US" sz="900" dirty="0">
              <a:solidFill>
                <a:schemeClr val="tx1"/>
              </a:solidFill>
              <a:latin typeface="Sabon Next LT" panose="02000500000000000000" pitchFamily="2" charset="0"/>
              <a:ea typeface="Roboto"/>
              <a:cs typeface="Sabon Next LT" panose="02000500000000000000" pitchFamily="2" charset="0"/>
            </a:rPr>
            <a:t>Serves as a mentor </a:t>
          </a:r>
        </a:p>
      </dgm:t>
    </dgm:pt>
    <dgm:pt modelId="{68AF3F40-FE90-4087-9D37-C0BFAB1AA805}" type="parTrans" cxnId="{7C671ACA-D838-4FAE-8B40-DA5444478518}">
      <dgm:prSet/>
      <dgm:spPr/>
      <dgm:t>
        <a:bodyPr/>
        <a:lstStyle/>
        <a:p>
          <a:endParaRPr lang="en-US"/>
        </a:p>
      </dgm:t>
    </dgm:pt>
    <dgm:pt modelId="{A0F76DC2-A327-4E29-93E6-B0DB910EBAA4}" type="sibTrans" cxnId="{7C671ACA-D838-4FAE-8B40-DA5444478518}">
      <dgm:prSet/>
      <dgm:spPr/>
      <dgm:t>
        <a:bodyPr/>
        <a:lstStyle/>
        <a:p>
          <a:endParaRPr lang="en-US"/>
        </a:p>
      </dgm:t>
    </dgm:pt>
    <dgm:pt modelId="{0B862382-1585-4BA6-9178-97915A513BAB}">
      <dgm:prSet phldr="0" custT="1"/>
      <dgm:spPr/>
      <dgm:t>
        <a:bodyPr/>
        <a:lstStyle/>
        <a:p>
          <a:pPr rtl="0"/>
          <a:r>
            <a:rPr lang="en-US" sz="900" dirty="0">
              <a:solidFill>
                <a:schemeClr val="tx1"/>
              </a:solidFill>
              <a:latin typeface="Sabon Next LT" panose="02000500000000000000" pitchFamily="2" charset="0"/>
              <a:ea typeface="Roboto"/>
              <a:cs typeface="Sabon Next LT" panose="02000500000000000000" pitchFamily="2" charset="0"/>
            </a:rPr>
            <a:t>Explains/assigns tasks and provides guidance</a:t>
          </a:r>
        </a:p>
      </dgm:t>
    </dgm:pt>
    <dgm:pt modelId="{8CCC1B6F-45DA-4235-A682-72AEA636E3FB}" type="parTrans" cxnId="{6C21F571-5AA9-4766-8E89-643D00882233}">
      <dgm:prSet/>
      <dgm:spPr/>
      <dgm:t>
        <a:bodyPr/>
        <a:lstStyle/>
        <a:p>
          <a:endParaRPr lang="en-US"/>
        </a:p>
      </dgm:t>
    </dgm:pt>
    <dgm:pt modelId="{001C4B58-F65F-4F56-9D34-3CB37B342CC6}" type="sibTrans" cxnId="{6C21F571-5AA9-4766-8E89-643D00882233}">
      <dgm:prSet/>
      <dgm:spPr/>
      <dgm:t>
        <a:bodyPr/>
        <a:lstStyle/>
        <a:p>
          <a:endParaRPr lang="en-US"/>
        </a:p>
      </dgm:t>
    </dgm:pt>
    <dgm:pt modelId="{D6AA6F71-C969-4F4F-823F-E46BEF6A34E6}">
      <dgm:prSet phldr="0" custT="1"/>
      <dgm:spPr/>
      <dgm:t>
        <a:bodyPr/>
        <a:lstStyle/>
        <a:p>
          <a:pPr rtl="0"/>
          <a:r>
            <a:rPr lang="en-US" sz="900" dirty="0">
              <a:solidFill>
                <a:schemeClr val="tx1"/>
              </a:solidFill>
              <a:latin typeface="Sabon Next LT" panose="02000500000000000000" pitchFamily="2" charset="0"/>
              <a:ea typeface="Roboto"/>
              <a:cs typeface="Sabon Next LT" panose="02000500000000000000" pitchFamily="2" charset="0"/>
            </a:rPr>
            <a:t>Supports in building community w </a:t>
          </a:r>
          <a:r>
            <a:rPr lang="en-US" sz="900" dirty="0" err="1">
              <a:solidFill>
                <a:schemeClr val="tx1"/>
              </a:solidFill>
              <a:latin typeface="Sabon Next LT" panose="02000500000000000000" pitchFamily="2" charset="0"/>
              <a:ea typeface="Roboto"/>
              <a:cs typeface="Sabon Next LT" panose="02000500000000000000" pitchFamily="2" charset="0"/>
            </a:rPr>
            <a:t>SCoRE</a:t>
          </a:r>
          <a:r>
            <a:rPr lang="en-US" sz="900" dirty="0">
              <a:solidFill>
                <a:schemeClr val="tx1"/>
              </a:solidFill>
              <a:latin typeface="Sabon Next LT" panose="02000500000000000000" pitchFamily="2" charset="0"/>
              <a:ea typeface="Roboto"/>
              <a:cs typeface="Sabon Next LT" panose="02000500000000000000" pitchFamily="2" charset="0"/>
            </a:rPr>
            <a:t>/BBISS</a:t>
          </a:r>
        </a:p>
      </dgm:t>
    </dgm:pt>
    <dgm:pt modelId="{9F1E0888-7CDC-44A8-B6B5-CE6A5DF4F54E}" type="parTrans" cxnId="{D2F58975-0927-420B-BF98-319C0322A347}">
      <dgm:prSet/>
      <dgm:spPr/>
      <dgm:t>
        <a:bodyPr/>
        <a:lstStyle/>
        <a:p>
          <a:endParaRPr lang="en-US"/>
        </a:p>
      </dgm:t>
    </dgm:pt>
    <dgm:pt modelId="{1ABE5DAD-8DB6-4266-91B1-B423F641EB52}" type="sibTrans" cxnId="{D2F58975-0927-420B-BF98-319C0322A347}">
      <dgm:prSet/>
      <dgm:spPr/>
      <dgm:t>
        <a:bodyPr/>
        <a:lstStyle/>
        <a:p>
          <a:endParaRPr lang="en-US"/>
        </a:p>
      </dgm:t>
    </dgm:pt>
    <dgm:pt modelId="{A93E114B-FD8A-40F0-A8F1-6811632FA427}">
      <dgm:prSet phldr="0" custT="1"/>
      <dgm:spPr/>
      <dgm:t>
        <a:bodyPr/>
        <a:lstStyle/>
        <a:p>
          <a:pPr rtl="0"/>
          <a:r>
            <a:rPr lang="en-US" sz="900" dirty="0">
              <a:solidFill>
                <a:schemeClr val="tx1"/>
              </a:solidFill>
              <a:latin typeface="Sabon Next LT" panose="02000500000000000000" pitchFamily="2" charset="0"/>
              <a:ea typeface="Roboto"/>
              <a:cs typeface="Sabon Next LT" panose="02000500000000000000" pitchFamily="2" charset="0"/>
            </a:rPr>
            <a:t>Provides opportunities to reflect on work and ongoing learning</a:t>
          </a:r>
        </a:p>
      </dgm:t>
    </dgm:pt>
    <dgm:pt modelId="{A93CB4CA-3799-4FED-960F-93F5FB451A32}" type="parTrans" cxnId="{8103568F-D72D-4CA1-A3D8-D795F6DD3774}">
      <dgm:prSet/>
      <dgm:spPr/>
      <dgm:t>
        <a:bodyPr/>
        <a:lstStyle/>
        <a:p>
          <a:endParaRPr lang="en-US"/>
        </a:p>
      </dgm:t>
    </dgm:pt>
    <dgm:pt modelId="{0777AB63-1A73-4B93-8D81-21A4F9FA5677}" type="sibTrans" cxnId="{8103568F-D72D-4CA1-A3D8-D795F6DD3774}">
      <dgm:prSet/>
      <dgm:spPr/>
      <dgm:t>
        <a:bodyPr/>
        <a:lstStyle/>
        <a:p>
          <a:endParaRPr lang="en-US"/>
        </a:p>
      </dgm:t>
    </dgm:pt>
    <dgm:pt modelId="{52E4A751-4926-4484-ADB6-E0ABC3BDE502}">
      <dgm:prSet phldr="0" custT="1"/>
      <dgm:spPr/>
      <dgm:t>
        <a:bodyPr/>
        <a:lstStyle/>
        <a:p>
          <a:pPr rtl="0"/>
          <a:r>
            <a:rPr lang="en-US" sz="900" dirty="0">
              <a:solidFill>
                <a:schemeClr val="tx1"/>
              </a:solidFill>
              <a:latin typeface="Sabon Next LT" panose="02000500000000000000" pitchFamily="2" charset="0"/>
              <a:ea typeface="Roboto"/>
              <a:cs typeface="Sabon Next LT" panose="02000500000000000000" pitchFamily="2" charset="0"/>
            </a:rPr>
            <a:t>Identifies and helps make professional development connections</a:t>
          </a:r>
        </a:p>
      </dgm:t>
    </dgm:pt>
    <dgm:pt modelId="{7B7110D6-D969-457F-BE48-423AF0770994}" type="parTrans" cxnId="{E4DBE9D7-5DEA-4F35-8B44-76AEE30DFB06}">
      <dgm:prSet/>
      <dgm:spPr/>
      <dgm:t>
        <a:bodyPr/>
        <a:lstStyle/>
        <a:p>
          <a:endParaRPr lang="en-US"/>
        </a:p>
      </dgm:t>
    </dgm:pt>
    <dgm:pt modelId="{BEDCD36E-4382-435B-9A65-49B9FDAB527C}" type="sibTrans" cxnId="{E4DBE9D7-5DEA-4F35-8B44-76AEE30DFB06}">
      <dgm:prSet/>
      <dgm:spPr/>
      <dgm:t>
        <a:bodyPr/>
        <a:lstStyle/>
        <a:p>
          <a:endParaRPr lang="en-US"/>
        </a:p>
      </dgm:t>
    </dgm:pt>
    <dgm:pt modelId="{846D4D24-9AC7-4673-8ABD-4473EA79DF71}">
      <dgm:prSet phldr="0" custT="1"/>
      <dgm:spPr/>
      <dgm:t>
        <a:bodyPr/>
        <a:lstStyle/>
        <a:p>
          <a:pPr rtl="0"/>
          <a:r>
            <a:rPr lang="en-US" sz="900" dirty="0">
              <a:solidFill>
                <a:schemeClr val="tx1"/>
              </a:solidFill>
              <a:latin typeface="Sabon Next LT" panose="02000500000000000000" pitchFamily="2" charset="0"/>
              <a:ea typeface="Calibri"/>
              <a:cs typeface="Sabon Next LT" panose="02000500000000000000" pitchFamily="2" charset="0"/>
            </a:rPr>
            <a:t>Provides constructive feedback</a:t>
          </a:r>
          <a:endParaRPr lang="en-US" sz="900" dirty="0">
            <a:solidFill>
              <a:schemeClr val="tx1"/>
            </a:solidFill>
            <a:latin typeface="Sabon Next LT" panose="02000500000000000000" pitchFamily="2" charset="0"/>
            <a:ea typeface="Roboto"/>
            <a:cs typeface="Sabon Next LT" panose="02000500000000000000" pitchFamily="2" charset="0"/>
          </a:endParaRPr>
        </a:p>
      </dgm:t>
    </dgm:pt>
    <dgm:pt modelId="{14D6A407-6105-4B1D-AA94-F62A86519374}" type="parTrans" cxnId="{4F58F8B1-E9C4-451C-A455-EDAC1F2075F0}">
      <dgm:prSet/>
      <dgm:spPr/>
      <dgm:t>
        <a:bodyPr/>
        <a:lstStyle/>
        <a:p>
          <a:endParaRPr lang="en-US"/>
        </a:p>
      </dgm:t>
    </dgm:pt>
    <dgm:pt modelId="{0ED56514-FA12-421B-8A4B-F101E7F7C9A8}" type="sibTrans" cxnId="{4F58F8B1-E9C4-451C-A455-EDAC1F2075F0}">
      <dgm:prSet/>
      <dgm:spPr/>
      <dgm:t>
        <a:bodyPr/>
        <a:lstStyle/>
        <a:p>
          <a:endParaRPr lang="en-US"/>
        </a:p>
      </dgm:t>
    </dgm:pt>
    <dgm:pt modelId="{5708A1F1-275A-4AE0-B63E-8E89347BA70E}" type="pres">
      <dgm:prSet presAssocID="{F799E91C-1EBA-4F1A-88B5-916C42AB9AAC}" presName="compositeShape" presStyleCnt="0">
        <dgm:presLayoutVars>
          <dgm:chMax val="7"/>
          <dgm:dir/>
          <dgm:resizeHandles val="exact"/>
        </dgm:presLayoutVars>
      </dgm:prSet>
      <dgm:spPr/>
    </dgm:pt>
    <dgm:pt modelId="{41311610-21F4-4C50-A7BF-254552CAFADD}" type="pres">
      <dgm:prSet presAssocID="{5845AC7D-D72B-4A94-9252-539A679A3969}" presName="circ1" presStyleLbl="vennNode1" presStyleIdx="0" presStyleCnt="2" custScaleX="102970"/>
      <dgm:spPr/>
    </dgm:pt>
    <dgm:pt modelId="{28109DC4-5436-40D0-B53D-71066F0A7E27}" type="pres">
      <dgm:prSet presAssocID="{5845AC7D-D72B-4A94-9252-539A679A3969}" presName="circ1Tx" presStyleLbl="revTx" presStyleIdx="0" presStyleCnt="0">
        <dgm:presLayoutVars>
          <dgm:chMax val="0"/>
          <dgm:chPref val="0"/>
          <dgm:bulletEnabled val="1"/>
        </dgm:presLayoutVars>
      </dgm:prSet>
      <dgm:spPr/>
    </dgm:pt>
    <dgm:pt modelId="{3F5512D8-548F-457C-9577-374B0D635749}" type="pres">
      <dgm:prSet presAssocID="{234E5F86-14E2-4F5D-BF27-FB47993ACADC}" presName="circ2" presStyleLbl="vennNode1" presStyleIdx="1" presStyleCnt="2"/>
      <dgm:spPr/>
    </dgm:pt>
    <dgm:pt modelId="{A388FF54-A6BD-47B0-9C9B-1BA4C4E5D2EF}" type="pres">
      <dgm:prSet presAssocID="{234E5F86-14E2-4F5D-BF27-FB47993ACADC}" presName="circ2Tx" presStyleLbl="revTx" presStyleIdx="0" presStyleCnt="0">
        <dgm:presLayoutVars>
          <dgm:chMax val="0"/>
          <dgm:chPref val="0"/>
          <dgm:bulletEnabled val="1"/>
        </dgm:presLayoutVars>
      </dgm:prSet>
      <dgm:spPr/>
    </dgm:pt>
  </dgm:ptLst>
  <dgm:cxnLst>
    <dgm:cxn modelId="{E1A74A16-6E00-4C95-B241-3183EC4C863F}" type="presOf" srcId="{4B47249B-6400-4973-934F-DDED7FDF5C54}" destId="{A388FF54-A6BD-47B0-9C9B-1BA4C4E5D2EF}" srcOrd="1" destOrd="6" presId="urn:microsoft.com/office/officeart/2005/8/layout/venn1"/>
    <dgm:cxn modelId="{1A2F7A17-EA60-4B1B-AD20-9A6D70581491}" type="presOf" srcId="{F6D7E594-0536-4AB4-86F9-25B055F70136}" destId="{28109DC4-5436-40D0-B53D-71066F0A7E27}" srcOrd="1" destOrd="4" presId="urn:microsoft.com/office/officeart/2005/8/layout/venn1"/>
    <dgm:cxn modelId="{B553C819-84CA-4903-9585-7ED433755B91}" type="presOf" srcId="{1D9DE0B6-59BD-4D30-8530-ED4D4E276A0D}" destId="{28109DC4-5436-40D0-B53D-71066F0A7E27}" srcOrd="1" destOrd="2" presId="urn:microsoft.com/office/officeart/2005/8/layout/venn1"/>
    <dgm:cxn modelId="{5C14071D-964D-4776-BD8D-5F835406DB78}" type="presOf" srcId="{52E4A751-4926-4484-ADB6-E0ABC3BDE502}" destId="{3F5512D8-548F-457C-9577-374B0D635749}" srcOrd="0" destOrd="5" presId="urn:microsoft.com/office/officeart/2005/8/layout/venn1"/>
    <dgm:cxn modelId="{A3984C1E-6B26-4BF2-93D4-F16B08DF1F21}" type="presOf" srcId="{5845AC7D-D72B-4A94-9252-539A679A3969}" destId="{41311610-21F4-4C50-A7BF-254552CAFADD}" srcOrd="0" destOrd="0" presId="urn:microsoft.com/office/officeart/2005/8/layout/venn1"/>
    <dgm:cxn modelId="{95BC6C2D-8BB7-4F6E-849B-6D76494D6771}" type="presOf" srcId="{BCA10367-5BF3-4F7C-8B29-5D872EA82288}" destId="{A388FF54-A6BD-47B0-9C9B-1BA4C4E5D2EF}" srcOrd="1" destOrd="1" presId="urn:microsoft.com/office/officeart/2005/8/layout/venn1"/>
    <dgm:cxn modelId="{B8416E2E-E5D1-4541-94AF-159E9DDD32CD}" type="presOf" srcId="{019C2434-E87F-440A-AE18-182C28C8106D}" destId="{41311610-21F4-4C50-A7BF-254552CAFADD}" srcOrd="0" destOrd="3" presId="urn:microsoft.com/office/officeart/2005/8/layout/venn1"/>
    <dgm:cxn modelId="{0B19C335-E501-41F8-BAC1-06315C76DDFF}" type="presOf" srcId="{1D9DE0B6-59BD-4D30-8530-ED4D4E276A0D}" destId="{41311610-21F4-4C50-A7BF-254552CAFADD}" srcOrd="0" destOrd="2" presId="urn:microsoft.com/office/officeart/2005/8/layout/venn1"/>
    <dgm:cxn modelId="{11F4615B-CD68-4738-A14E-E15052D0310E}" type="presOf" srcId="{52E4A751-4926-4484-ADB6-E0ABC3BDE502}" destId="{A388FF54-A6BD-47B0-9C9B-1BA4C4E5D2EF}" srcOrd="1" destOrd="5" presId="urn:microsoft.com/office/officeart/2005/8/layout/venn1"/>
    <dgm:cxn modelId="{61A2F35B-CEE6-48E8-ADDE-B720875A259F}" type="presOf" srcId="{A93E114B-FD8A-40F0-A8F1-6811632FA427}" destId="{3F5512D8-548F-457C-9577-374B0D635749}" srcOrd="0" destOrd="4" presId="urn:microsoft.com/office/officeart/2005/8/layout/venn1"/>
    <dgm:cxn modelId="{0EC6C86A-2862-4D20-9756-67438EE9EC9D}" srcId="{5845AC7D-D72B-4A94-9252-539A679A3969}" destId="{3C0EB045-7CE0-46E4-A923-53E8F79E30C2}" srcOrd="0" destOrd="0" parTransId="{5D24461B-23C4-4FF1-A688-F8CC4C3120DC}" sibTransId="{7B2EEEBC-C7CF-4323-B552-3DB33C8832E8}"/>
    <dgm:cxn modelId="{6842AA4B-AD00-4D0C-B3B6-C65074DDC2F1}" type="presOf" srcId="{F799E91C-1EBA-4F1A-88B5-916C42AB9AAC}" destId="{5708A1F1-275A-4AE0-B63E-8E89347BA70E}" srcOrd="0" destOrd="0" presId="urn:microsoft.com/office/officeart/2005/8/layout/venn1"/>
    <dgm:cxn modelId="{056A5B50-3EDC-4948-A6F0-8174A3DE6962}" srcId="{5845AC7D-D72B-4A94-9252-539A679A3969}" destId="{F6D7E594-0536-4AB4-86F9-25B055F70136}" srcOrd="3" destOrd="0" parTransId="{549AC80E-FC16-48E9-814A-76B54EF92E1B}" sibTransId="{A285E0FA-9807-434E-9626-5D4395DD524A}"/>
    <dgm:cxn modelId="{6C21F571-5AA9-4766-8E89-643D00882233}" srcId="{234E5F86-14E2-4F5D-BF27-FB47993ACADC}" destId="{0B862382-1585-4BA6-9178-97915A513BAB}" srcOrd="1" destOrd="0" parTransId="{8CCC1B6F-45DA-4235-A682-72AEA636E3FB}" sibTransId="{001C4B58-F65F-4F56-9D34-3CB37B342CC6}"/>
    <dgm:cxn modelId="{CC911D73-8BF2-4D6A-9B6C-AC3200F27513}" type="presOf" srcId="{5845AC7D-D72B-4A94-9252-539A679A3969}" destId="{28109DC4-5436-40D0-B53D-71066F0A7E27}" srcOrd="1" destOrd="0" presId="urn:microsoft.com/office/officeart/2005/8/layout/venn1"/>
    <dgm:cxn modelId="{E14F3D75-E461-4707-A4D7-E049F429AB93}" type="presOf" srcId="{234E5F86-14E2-4F5D-BF27-FB47993ACADC}" destId="{A388FF54-A6BD-47B0-9C9B-1BA4C4E5D2EF}" srcOrd="1" destOrd="0" presId="urn:microsoft.com/office/officeart/2005/8/layout/venn1"/>
    <dgm:cxn modelId="{D2F58975-0927-420B-BF98-319C0322A347}" srcId="{234E5F86-14E2-4F5D-BF27-FB47993ACADC}" destId="{D6AA6F71-C969-4F4F-823F-E46BEF6A34E6}" srcOrd="2" destOrd="0" parTransId="{9F1E0888-7CDC-44A8-B6B5-CE6A5DF4F54E}" sibTransId="{1ABE5DAD-8DB6-4266-91B1-B423F641EB52}"/>
    <dgm:cxn modelId="{DCD6F07E-155F-47D6-A505-7A420EA0AFA8}" type="presOf" srcId="{846D4D24-9AC7-4673-8ABD-4473EA79DF71}" destId="{A388FF54-A6BD-47B0-9C9B-1BA4C4E5D2EF}" srcOrd="1" destOrd="7" presId="urn:microsoft.com/office/officeart/2005/8/layout/venn1"/>
    <dgm:cxn modelId="{C8714E84-4D57-4578-AAD4-F5D31EECBC22}" srcId="{234E5F86-14E2-4F5D-BF27-FB47993ACADC}" destId="{BCA10367-5BF3-4F7C-8B29-5D872EA82288}" srcOrd="0" destOrd="0" parTransId="{EBA9842A-CEC1-46C5-B631-0E81032D5B7F}" sibTransId="{1DF91F63-061C-4661-A376-B3646BF798F0}"/>
    <dgm:cxn modelId="{D3D90286-8F1E-4EF2-9956-4751CA41CF6F}" srcId="{F799E91C-1EBA-4F1A-88B5-916C42AB9AAC}" destId="{5845AC7D-D72B-4A94-9252-539A679A3969}" srcOrd="0" destOrd="0" parTransId="{1EE61798-16D3-4C24-A618-11F2C4DA47D9}" sibTransId="{56CB54C5-5767-47CB-BC3B-EF3AEC2AA4E8}"/>
    <dgm:cxn modelId="{8103568F-D72D-4CA1-A3D8-D795F6DD3774}" srcId="{234E5F86-14E2-4F5D-BF27-FB47993ACADC}" destId="{A93E114B-FD8A-40F0-A8F1-6811632FA427}" srcOrd="3" destOrd="0" parTransId="{A93CB4CA-3799-4FED-960F-93F5FB451A32}" sibTransId="{0777AB63-1A73-4B93-8D81-21A4F9FA5677}"/>
    <dgm:cxn modelId="{B603C690-2B86-49F4-9151-B5ACDD665C19}" type="presOf" srcId="{A93E114B-FD8A-40F0-A8F1-6811632FA427}" destId="{A388FF54-A6BD-47B0-9C9B-1BA4C4E5D2EF}" srcOrd="1" destOrd="4" presId="urn:microsoft.com/office/officeart/2005/8/layout/venn1"/>
    <dgm:cxn modelId="{5B9BE297-4C36-4A6E-AFA3-638CEB08C8BD}" type="presOf" srcId="{0B862382-1585-4BA6-9178-97915A513BAB}" destId="{A388FF54-A6BD-47B0-9C9B-1BA4C4E5D2EF}" srcOrd="1" destOrd="2" presId="urn:microsoft.com/office/officeart/2005/8/layout/venn1"/>
    <dgm:cxn modelId="{4F58F8B1-E9C4-451C-A455-EDAC1F2075F0}" srcId="{234E5F86-14E2-4F5D-BF27-FB47993ACADC}" destId="{846D4D24-9AC7-4673-8ABD-4473EA79DF71}" srcOrd="6" destOrd="0" parTransId="{14D6A407-6105-4B1D-AA94-F62A86519374}" sibTransId="{0ED56514-FA12-421B-8A4B-F101E7F7C9A8}"/>
    <dgm:cxn modelId="{1660D2B4-FD3A-47F4-8EFB-638D9087F200}" type="presOf" srcId="{234E5F86-14E2-4F5D-BF27-FB47993ACADC}" destId="{3F5512D8-548F-457C-9577-374B0D635749}" srcOrd="0" destOrd="0" presId="urn:microsoft.com/office/officeart/2005/8/layout/venn1"/>
    <dgm:cxn modelId="{D8B6CABC-34BA-4F47-A694-2A9EAE25E7B9}" srcId="{5845AC7D-D72B-4A94-9252-539A679A3969}" destId="{1D9DE0B6-59BD-4D30-8530-ED4D4E276A0D}" srcOrd="1" destOrd="0" parTransId="{D37B6F67-BBAE-41BB-BF59-5F1024296880}" sibTransId="{8FCE4872-F774-4C63-897C-9D4747C428D6}"/>
    <dgm:cxn modelId="{9493CEBF-4E97-45A4-A3EA-E3C3A8ED0D9D}" type="presOf" srcId="{D6AA6F71-C969-4F4F-823F-E46BEF6A34E6}" destId="{A388FF54-A6BD-47B0-9C9B-1BA4C4E5D2EF}" srcOrd="1" destOrd="3" presId="urn:microsoft.com/office/officeart/2005/8/layout/venn1"/>
    <dgm:cxn modelId="{2D3249C0-EF10-44EF-9247-7417C2396CC2}" srcId="{5845AC7D-D72B-4A94-9252-539A679A3969}" destId="{019C2434-E87F-440A-AE18-182C28C8106D}" srcOrd="2" destOrd="0" parTransId="{F844F664-82AD-4836-957C-CD9D9ED1AE6D}" sibTransId="{B46B35FC-6493-44A6-A8A0-8F674B6CFE58}"/>
    <dgm:cxn modelId="{36D7E5C0-6841-42B4-B6EB-E5B442774CF0}" type="presOf" srcId="{BCA10367-5BF3-4F7C-8B29-5D872EA82288}" destId="{3F5512D8-548F-457C-9577-374B0D635749}" srcOrd="0" destOrd="1" presId="urn:microsoft.com/office/officeart/2005/8/layout/venn1"/>
    <dgm:cxn modelId="{053728C5-E945-4F59-8302-D383284ECCA3}" type="presOf" srcId="{0B862382-1585-4BA6-9178-97915A513BAB}" destId="{3F5512D8-548F-457C-9577-374B0D635749}" srcOrd="0" destOrd="2" presId="urn:microsoft.com/office/officeart/2005/8/layout/venn1"/>
    <dgm:cxn modelId="{7C671ACA-D838-4FAE-8B40-DA5444478518}" srcId="{234E5F86-14E2-4F5D-BF27-FB47993ACADC}" destId="{4B47249B-6400-4973-934F-DDED7FDF5C54}" srcOrd="5" destOrd="0" parTransId="{68AF3F40-FE90-4087-9D37-C0BFAB1AA805}" sibTransId="{A0F76DC2-A327-4E29-93E6-B0DB910EBAA4}"/>
    <dgm:cxn modelId="{F2CDACD0-4236-42E0-AB04-D47D19EBAA58}" type="presOf" srcId="{3C0EB045-7CE0-46E4-A923-53E8F79E30C2}" destId="{41311610-21F4-4C50-A7BF-254552CAFADD}" srcOrd="0" destOrd="1" presId="urn:microsoft.com/office/officeart/2005/8/layout/venn1"/>
    <dgm:cxn modelId="{E4DBE9D7-5DEA-4F35-8B44-76AEE30DFB06}" srcId="{234E5F86-14E2-4F5D-BF27-FB47993ACADC}" destId="{52E4A751-4926-4484-ADB6-E0ABC3BDE502}" srcOrd="4" destOrd="0" parTransId="{7B7110D6-D969-457F-BE48-423AF0770994}" sibTransId="{BEDCD36E-4382-435B-9A65-49B9FDAB527C}"/>
    <dgm:cxn modelId="{57BD35DB-72B5-4F82-99E5-427CA9CE994C}" type="presOf" srcId="{D6AA6F71-C969-4F4F-823F-E46BEF6A34E6}" destId="{3F5512D8-548F-457C-9577-374B0D635749}" srcOrd="0" destOrd="3" presId="urn:microsoft.com/office/officeart/2005/8/layout/venn1"/>
    <dgm:cxn modelId="{4CDA29DD-A0BE-4B74-A3C1-5C65DA97AFE7}" type="presOf" srcId="{4B47249B-6400-4973-934F-DDED7FDF5C54}" destId="{3F5512D8-548F-457C-9577-374B0D635749}" srcOrd="0" destOrd="6" presId="urn:microsoft.com/office/officeart/2005/8/layout/venn1"/>
    <dgm:cxn modelId="{031156DD-B96E-432A-899E-EFE2724FA418}" type="presOf" srcId="{019C2434-E87F-440A-AE18-182C28C8106D}" destId="{28109DC4-5436-40D0-B53D-71066F0A7E27}" srcOrd="1" destOrd="3" presId="urn:microsoft.com/office/officeart/2005/8/layout/venn1"/>
    <dgm:cxn modelId="{69B774E3-EFD0-4BAD-90D3-120891BF1037}" srcId="{F799E91C-1EBA-4F1A-88B5-916C42AB9AAC}" destId="{234E5F86-14E2-4F5D-BF27-FB47993ACADC}" srcOrd="1" destOrd="0" parTransId="{4D296CDE-CBDB-4C53-A252-8AEA1A946058}" sibTransId="{7D327B8C-5734-4541-9426-919B9C269100}"/>
    <dgm:cxn modelId="{2469E7E8-81EC-4B22-B90C-FF92988F76B3}" type="presOf" srcId="{846D4D24-9AC7-4673-8ABD-4473EA79DF71}" destId="{3F5512D8-548F-457C-9577-374B0D635749}" srcOrd="0" destOrd="7" presId="urn:microsoft.com/office/officeart/2005/8/layout/venn1"/>
    <dgm:cxn modelId="{EDD405FC-6E80-41B4-B30B-B2B589B93781}" type="presOf" srcId="{F6D7E594-0536-4AB4-86F9-25B055F70136}" destId="{41311610-21F4-4C50-A7BF-254552CAFADD}" srcOrd="0" destOrd="4" presId="urn:microsoft.com/office/officeart/2005/8/layout/venn1"/>
    <dgm:cxn modelId="{6D0023FE-00C2-44AE-BBFD-740180D24292}" type="presOf" srcId="{3C0EB045-7CE0-46E4-A923-53E8F79E30C2}" destId="{28109DC4-5436-40D0-B53D-71066F0A7E27}" srcOrd="1" destOrd="1" presId="urn:microsoft.com/office/officeart/2005/8/layout/venn1"/>
    <dgm:cxn modelId="{46AF9DF4-3F28-41E6-91CD-34539D784560}" type="presParOf" srcId="{5708A1F1-275A-4AE0-B63E-8E89347BA70E}" destId="{41311610-21F4-4C50-A7BF-254552CAFADD}" srcOrd="0" destOrd="0" presId="urn:microsoft.com/office/officeart/2005/8/layout/venn1"/>
    <dgm:cxn modelId="{2DBDE96E-611E-4599-B2FA-2D5C88776558}" type="presParOf" srcId="{5708A1F1-275A-4AE0-B63E-8E89347BA70E}" destId="{28109DC4-5436-40D0-B53D-71066F0A7E27}" srcOrd="1" destOrd="0" presId="urn:microsoft.com/office/officeart/2005/8/layout/venn1"/>
    <dgm:cxn modelId="{1789CA1A-756E-4AF2-AC88-61100373F5C8}" type="presParOf" srcId="{5708A1F1-275A-4AE0-B63E-8E89347BA70E}" destId="{3F5512D8-548F-457C-9577-374B0D635749}" srcOrd="2" destOrd="0" presId="urn:microsoft.com/office/officeart/2005/8/layout/venn1"/>
    <dgm:cxn modelId="{4192F381-A1F0-49FB-8A1F-137AB762EF0F}" type="presParOf" srcId="{5708A1F1-275A-4AE0-B63E-8E89347BA70E}" destId="{A388FF54-A6BD-47B0-9C9B-1BA4C4E5D2EF}" srcOrd="3" destOrd="0" presId="urn:microsoft.com/office/officeart/2005/8/layout/venn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1311610-21F4-4C50-A7BF-254552CAFADD}">
      <dsp:nvSpPr>
        <dsp:cNvPr id="0" name=""/>
        <dsp:cNvSpPr/>
      </dsp:nvSpPr>
      <dsp:spPr>
        <a:xfrm>
          <a:off x="99799" y="318419"/>
          <a:ext cx="3103187" cy="3013681"/>
        </a:xfrm>
        <a:prstGeom prst="ellipse">
          <a:avLst/>
        </a:prstGeom>
        <a:solidFill>
          <a:schemeClr val="bg2">
            <a:lumMod val="20000"/>
            <a:lumOff val="80000"/>
            <a:alpha val="5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0" tIns="0" rIns="0" bIns="0" numCol="1" spcCol="1270" anchor="ctr" anchorCtr="1">
          <a:noAutofit/>
        </a:bodyPr>
        <a:lstStyle/>
        <a:p>
          <a:pPr marL="0" lvl="0" indent="0" algn="l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900" b="1" kern="1200" dirty="0">
              <a:solidFill>
                <a:schemeClr val="tx1"/>
              </a:solidFill>
              <a:latin typeface="Sabon Next LT" panose="02000500000000000000" pitchFamily="2" charset="0"/>
              <a:ea typeface="Roboto"/>
              <a:cs typeface="Sabon Next LT" panose="02000500000000000000" pitchFamily="2" charset="0"/>
            </a:rPr>
            <a:t>Student</a:t>
          </a:r>
        </a:p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900" kern="1200" dirty="0">
              <a:solidFill>
                <a:schemeClr val="tx1"/>
              </a:solidFill>
              <a:latin typeface="Sabon Next LT" panose="02000500000000000000" pitchFamily="2" charset="0"/>
              <a:ea typeface="Roboto"/>
              <a:cs typeface="Sabon Next LT" panose="02000500000000000000" pitchFamily="2" charset="0"/>
            </a:rPr>
            <a:t>Prepares items that are delivered</a:t>
          </a:r>
        </a:p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900" kern="1200" dirty="0">
              <a:solidFill>
                <a:schemeClr val="tx1"/>
              </a:solidFill>
              <a:latin typeface="Sabon Next LT" panose="02000500000000000000" pitchFamily="2" charset="0"/>
              <a:ea typeface="Roboto"/>
              <a:cs typeface="Sabon Next LT" panose="02000500000000000000" pitchFamily="2" charset="0"/>
            </a:rPr>
            <a:t>Asks questions regarding next steps</a:t>
          </a:r>
        </a:p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900" kern="1200" dirty="0">
              <a:solidFill>
                <a:schemeClr val="tx1"/>
              </a:solidFill>
              <a:latin typeface="Sabon Next LT" panose="02000500000000000000" pitchFamily="2" charset="0"/>
              <a:ea typeface="Roboto"/>
              <a:cs typeface="Sabon Next LT" panose="02000500000000000000" pitchFamily="2" charset="0"/>
            </a:rPr>
            <a:t>Shares potential roadblocks</a:t>
          </a:r>
        </a:p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900" kern="1200" dirty="0">
              <a:solidFill>
                <a:schemeClr val="tx1"/>
              </a:solidFill>
              <a:latin typeface="Sabon Next LT" panose="02000500000000000000" pitchFamily="2" charset="0"/>
              <a:ea typeface="Roboto"/>
              <a:cs typeface="Sabon Next LT" panose="02000500000000000000" pitchFamily="2" charset="0"/>
            </a:rPr>
            <a:t>Expresses interest in activities in or around campus</a:t>
          </a:r>
        </a:p>
      </dsp:txBody>
      <dsp:txXfrm>
        <a:off x="533127" y="673797"/>
        <a:ext cx="1789225" cy="2302925"/>
      </dsp:txXfrm>
    </dsp:sp>
    <dsp:sp modelId="{3F5512D8-548F-457C-9577-374B0D635749}">
      <dsp:nvSpPr>
        <dsp:cNvPr id="0" name=""/>
        <dsp:cNvSpPr/>
      </dsp:nvSpPr>
      <dsp:spPr>
        <a:xfrm>
          <a:off x="2316575" y="318419"/>
          <a:ext cx="3013681" cy="3013681"/>
        </a:xfrm>
        <a:prstGeom prst="ellipse">
          <a:avLst/>
        </a:prstGeom>
        <a:solidFill>
          <a:srgbClr val="B2A268">
            <a:alpha val="50000"/>
          </a:srgb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0" tIns="0" rIns="0" bIns="0" numCol="1" spcCol="1270" anchor="ctr" anchorCtr="1">
          <a:noAutofit/>
        </a:bodyPr>
        <a:lstStyle/>
        <a:p>
          <a:pPr marL="0" lvl="0" indent="0" algn="l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900" b="1" kern="1200" dirty="0">
              <a:solidFill>
                <a:schemeClr val="tx1"/>
              </a:solidFill>
              <a:latin typeface="Sabon Next LT" panose="02000500000000000000" pitchFamily="2" charset="0"/>
              <a:ea typeface="Roboto"/>
              <a:cs typeface="Sabon Next LT" panose="02000500000000000000" pitchFamily="2" charset="0"/>
            </a:rPr>
            <a:t>Manager</a:t>
          </a:r>
        </a:p>
        <a:p>
          <a:pPr marL="57150" lvl="1" indent="-57150" algn="l" defTabSz="4000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900" kern="1200" dirty="0">
              <a:solidFill>
                <a:schemeClr val="tx1"/>
              </a:solidFill>
              <a:latin typeface="Sabon Next LT" panose="02000500000000000000" pitchFamily="2" charset="0"/>
              <a:ea typeface="Roboto"/>
              <a:cs typeface="Sabon Next LT" panose="02000500000000000000" pitchFamily="2" charset="0"/>
            </a:rPr>
            <a:t>Assists in problem-solving</a:t>
          </a:r>
        </a:p>
        <a:p>
          <a:pPr marL="57150" lvl="1" indent="-57150" algn="l" defTabSz="4000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900" kern="1200" dirty="0">
              <a:solidFill>
                <a:schemeClr val="tx1"/>
              </a:solidFill>
              <a:latin typeface="Sabon Next LT" panose="02000500000000000000" pitchFamily="2" charset="0"/>
              <a:ea typeface="Roboto"/>
              <a:cs typeface="Sabon Next LT" panose="02000500000000000000" pitchFamily="2" charset="0"/>
            </a:rPr>
            <a:t>Explains/assigns tasks and provides guidance</a:t>
          </a:r>
        </a:p>
        <a:p>
          <a:pPr marL="57150" lvl="1" indent="-57150" algn="l" defTabSz="4000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900" kern="1200" dirty="0">
              <a:solidFill>
                <a:schemeClr val="tx1"/>
              </a:solidFill>
              <a:latin typeface="Sabon Next LT" panose="02000500000000000000" pitchFamily="2" charset="0"/>
              <a:ea typeface="Roboto"/>
              <a:cs typeface="Sabon Next LT" panose="02000500000000000000" pitchFamily="2" charset="0"/>
            </a:rPr>
            <a:t>Supports in building community w </a:t>
          </a:r>
          <a:r>
            <a:rPr lang="en-US" sz="900" kern="1200" dirty="0" err="1">
              <a:solidFill>
                <a:schemeClr val="tx1"/>
              </a:solidFill>
              <a:latin typeface="Sabon Next LT" panose="02000500000000000000" pitchFamily="2" charset="0"/>
              <a:ea typeface="Roboto"/>
              <a:cs typeface="Sabon Next LT" panose="02000500000000000000" pitchFamily="2" charset="0"/>
            </a:rPr>
            <a:t>SCoRE</a:t>
          </a:r>
          <a:r>
            <a:rPr lang="en-US" sz="900" kern="1200" dirty="0">
              <a:solidFill>
                <a:schemeClr val="tx1"/>
              </a:solidFill>
              <a:latin typeface="Sabon Next LT" panose="02000500000000000000" pitchFamily="2" charset="0"/>
              <a:ea typeface="Roboto"/>
              <a:cs typeface="Sabon Next LT" panose="02000500000000000000" pitchFamily="2" charset="0"/>
            </a:rPr>
            <a:t>/BBISS</a:t>
          </a:r>
        </a:p>
        <a:p>
          <a:pPr marL="57150" lvl="1" indent="-57150" algn="l" defTabSz="4000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900" kern="1200" dirty="0">
              <a:solidFill>
                <a:schemeClr val="tx1"/>
              </a:solidFill>
              <a:latin typeface="Sabon Next LT" panose="02000500000000000000" pitchFamily="2" charset="0"/>
              <a:ea typeface="Roboto"/>
              <a:cs typeface="Sabon Next LT" panose="02000500000000000000" pitchFamily="2" charset="0"/>
            </a:rPr>
            <a:t>Provides opportunities to reflect on work and ongoing learning</a:t>
          </a:r>
        </a:p>
        <a:p>
          <a:pPr marL="57150" lvl="1" indent="-57150" algn="l" defTabSz="4000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900" kern="1200" dirty="0">
              <a:solidFill>
                <a:schemeClr val="tx1"/>
              </a:solidFill>
              <a:latin typeface="Sabon Next LT" panose="02000500000000000000" pitchFamily="2" charset="0"/>
              <a:ea typeface="Roboto"/>
              <a:cs typeface="Sabon Next LT" panose="02000500000000000000" pitchFamily="2" charset="0"/>
            </a:rPr>
            <a:t>Identifies and helps make professional development connections</a:t>
          </a:r>
        </a:p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900" kern="1200" dirty="0">
              <a:solidFill>
                <a:schemeClr val="tx1"/>
              </a:solidFill>
              <a:latin typeface="Sabon Next LT" panose="02000500000000000000" pitchFamily="2" charset="0"/>
              <a:ea typeface="Roboto"/>
              <a:cs typeface="Sabon Next LT" panose="02000500000000000000" pitchFamily="2" charset="0"/>
            </a:rPr>
            <a:t>Serves as a mentor </a:t>
          </a:r>
        </a:p>
        <a:p>
          <a:pPr marL="57150" lvl="1" indent="-57150" algn="l" defTabSz="4000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900" kern="1200" dirty="0">
              <a:solidFill>
                <a:schemeClr val="tx1"/>
              </a:solidFill>
              <a:latin typeface="Sabon Next LT" panose="02000500000000000000" pitchFamily="2" charset="0"/>
              <a:ea typeface="Calibri"/>
              <a:cs typeface="Sabon Next LT" panose="02000500000000000000" pitchFamily="2" charset="0"/>
            </a:rPr>
            <a:t>Provides constructive feedback</a:t>
          </a:r>
          <a:endParaRPr lang="en-US" sz="900" kern="1200" dirty="0">
            <a:solidFill>
              <a:schemeClr val="tx1"/>
            </a:solidFill>
            <a:latin typeface="Sabon Next LT" panose="02000500000000000000" pitchFamily="2" charset="0"/>
            <a:ea typeface="Roboto"/>
            <a:cs typeface="Sabon Next LT" panose="02000500000000000000" pitchFamily="2" charset="0"/>
          </a:endParaRPr>
        </a:p>
      </dsp:txBody>
      <dsp:txXfrm>
        <a:off x="3171809" y="673797"/>
        <a:ext cx="1737618" cy="230292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enn1">
  <dgm:title val=""/>
  <dgm:desc val=""/>
  <dgm:catLst>
    <dgm:cat type="relationship" pri="28000"/>
    <dgm:cat type="convert" pri="19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</dgm:cxnLst>
      <dgm:bg/>
      <dgm:whole/>
    </dgm:dataModel>
  </dgm:clrData>
  <dgm:layoutNode name="compositeShape">
    <dgm:varLst>
      <dgm:chMax val="7"/>
      <dgm:dir/>
      <dgm:resizeHandles val="exact"/>
    </dgm:varLst>
    <dgm:choose name="Name0">
      <dgm:if name="Name1" axis="ch" ptType="node" func="cnt" op="equ" val="1">
        <dgm:alg type="composite">
          <dgm:param type="ar" val="1"/>
        </dgm:alg>
      </dgm:if>
      <dgm:if name="Name2" axis="ch" ptType="node" func="cnt" op="equ" val="2">
        <dgm:alg type="composite">
          <dgm:param type="ar" val="1.792"/>
        </dgm:alg>
      </dgm:if>
      <dgm:if name="Name3" axis="ch" ptType="node" func="cnt" op="equ" val="3">
        <dgm:alg type="composite">
          <dgm:param type="ar" val="1"/>
        </dgm:alg>
      </dgm:if>
      <dgm:if name="Name4" axis="ch" ptType="node" func="cnt" op="equ" val="4">
        <dgm:alg type="composite">
          <dgm:param type="ar" val="1"/>
        </dgm:alg>
      </dgm:if>
      <dgm:if name="Name5" axis="ch" ptType="node" func="cnt" op="equ" val="5">
        <dgm:alg type="composite">
          <dgm:param type="ar" val="1.4"/>
        </dgm:alg>
      </dgm:if>
      <dgm:if name="Name6" axis="ch" ptType="node" func="cnt" op="equ" val="6">
        <dgm:alg type="composite">
          <dgm:param type="ar" val="1.285"/>
        </dgm:alg>
      </dgm:if>
      <dgm:if name="Name7" axis="ch" ptType="node" func="cnt" op="equ" val="7">
        <dgm:alg type="composite">
          <dgm:param type="ar" val="1.359"/>
        </dgm:alg>
      </dgm:if>
      <dgm:else name="Name8">
        <dgm:alg type="composite">
          <dgm:param type="ar" val="1.359"/>
        </dgm:alg>
      </dgm:else>
    </dgm:choose>
    <dgm:shape xmlns:r="http://schemas.openxmlformats.org/officeDocument/2006/relationships" r:blip="">
      <dgm:adjLst/>
    </dgm:shape>
    <dgm:presOf/>
    <dgm:choose name="Name9">
      <dgm:if name="Name10" axis="ch" ptType="node" func="cnt" op="equ" val="1">
        <dgm:constrLst>
          <dgm:constr type="ctrX" for="ch" forName="circ1TxSh" refType="w" fact="0.5"/>
          <dgm:constr type="ctrY" for="ch" forName="circ1TxSh" refType="h" fact="0.5"/>
          <dgm:constr type="w" for="ch" forName="circ1TxSh" refType="w"/>
          <dgm:constr type="h" for="ch" forName="circ1TxSh" refType="h"/>
          <dgm:constr type="primFontSz" for="ch" ptType="node" op="equ"/>
        </dgm:constrLst>
      </dgm:if>
      <dgm:if name="Name11" axis="ch" ptType="node" func="cnt" op="equ" val="2">
        <dgm:constrLst>
          <dgm:constr type="ctrX" for="ch" forName="circ1" refType="w" fact="0.3"/>
          <dgm:constr type="ctrY" for="ch" forName="circ1" refType="h" fact="0.5"/>
          <dgm:constr type="w" for="ch" forName="circ1" refType="w" fact="0.555"/>
          <dgm:constr type="h" for="ch" forName="circ1" refType="h" fact="0.99456"/>
          <dgm:constr type="l" for="ch" forName="circ1Tx" refType="w" fact="0.1"/>
          <dgm:constr type="t" for="ch" forName="circ1Tx" refType="h" fact="0.12"/>
          <dgm:constr type="w" for="ch" forName="circ1Tx" refType="w" fact="0.32"/>
          <dgm:constr type="h" for="ch" forName="circ1Tx" refType="h" fact="0.76"/>
          <dgm:constr type="ctrX" for="ch" forName="circ2" refType="w" fact="0.7"/>
          <dgm:constr type="ctrY" for="ch" forName="circ2" refType="h" fact="0.5"/>
          <dgm:constr type="w" for="ch" forName="circ2" refType="w" fact="0.555"/>
          <dgm:constr type="h" for="ch" forName="circ2" refType="h" fact="0.99456"/>
          <dgm:constr type="l" for="ch" forName="circ2Tx" refType="w" fact="0.58"/>
          <dgm:constr type="t" for="ch" forName="circ2Tx" refType="h" fact="0.12"/>
          <dgm:constr type="w" for="ch" forName="circ2Tx" refType="w" fact="0.32"/>
          <dgm:constr type="h" for="ch" forName="circ2Tx" refType="h" fact="0.76"/>
          <dgm:constr type="primFontSz" for="ch" ptType="node" op="equ"/>
        </dgm:constrLst>
      </dgm:if>
      <dgm:if name="Name12" axis="ch" ptType="node" func="cnt" op="equ" val="3">
        <dgm:constrLst>
          <dgm:constr type="ctrX" for="ch" forName="circ1" refType="w" fact="0.5"/>
          <dgm:constr type="ctrY" for="ch" forName="circ1" refType="w" fact="0.25"/>
          <dgm:constr type="w" for="ch" forName="circ1" refType="w" fact="0.6"/>
          <dgm:constr type="h" for="ch" forName="circ1" refType="h" fact="0.6"/>
          <dgm:constr type="l" for="ch" forName="circ1Tx" refType="w" fact="0.28"/>
          <dgm:constr type="t" for="ch" forName="circ1Tx" refType="h" fact="0.055"/>
          <dgm:constr type="w" for="ch" forName="circ1Tx" refType="w" fact="0.44"/>
          <dgm:constr type="h" for="ch" forName="circ1Tx" refType="h" fact="0.27"/>
          <dgm:constr type="ctrX" for="ch" forName="circ2" refType="w" fact="0.7165"/>
          <dgm:constr type="ctrY" for="ch" forName="circ2" refType="w" fact="0.625"/>
          <dgm:constr type="w" for="ch" forName="circ2" refType="w" fact="0.6"/>
          <dgm:constr type="h" for="ch" forName="circ2" refType="h" fact="0.6"/>
          <dgm:constr type="l" for="ch" forName="circ2Tx" refType="w" fact="0.6"/>
          <dgm:constr type="t" for="ch" forName="circ2Tx" refType="h" fact="0.48"/>
          <dgm:constr type="w" for="ch" forName="circ2Tx" refType="w" fact="0.36"/>
          <dgm:constr type="h" for="ch" forName="circ2Tx" refType="h" fact="0.33"/>
          <dgm:constr type="ctrX" for="ch" forName="circ3" refType="w" fact="0.2835"/>
          <dgm:constr type="ctrY" for="ch" forName="circ3" refType="w" fact="0.625"/>
          <dgm:constr type="w" for="ch" forName="circ3" refType="w" fact="0.6"/>
          <dgm:constr type="h" for="ch" forName="circ3" refType="h" fact="0.6"/>
          <dgm:constr type="l" for="ch" forName="circ3Tx" refType="w" fact="0.04"/>
          <dgm:constr type="t" for="ch" forName="circ3Tx" refType="h" fact="0.48"/>
          <dgm:constr type="w" for="ch" forName="circ3Tx" refType="w" fact="0.36"/>
          <dgm:constr type="h" for="ch" forName="circ3Tx" refType="h" fact="0.33"/>
          <dgm:constr type="primFontSz" for="ch" ptType="node" op="equ"/>
        </dgm:constrLst>
      </dgm:if>
      <dgm:if name="Name13" axis="ch" ptType="node" func="cnt" op="equ" val="4">
        <dgm:constrLst>
          <dgm:constr type="ctrX" for="ch" forName="circ1" refType="w" fact="0.5"/>
          <dgm:constr type="ctrY" for="ch" forName="circ1" refType="w" fact="0.27"/>
          <dgm:constr type="w" for="ch" forName="circ1" refType="w" fact="0.52"/>
          <dgm:constr type="h" for="ch" forName="circ1" refType="h" fact="0.52"/>
          <dgm:constr type="l" for="ch" forName="circ1Tx" refType="w" fact="0.3"/>
          <dgm:constr type="t" for="ch" forName="circ1Tx" refType="h" fact="0.08"/>
          <dgm:constr type="w" for="ch" forName="circ1Tx" refType="w" fact="0.4"/>
          <dgm:constr type="h" for="ch" forName="circ1Tx" refType="h" fact="0.165"/>
          <dgm:constr type="ctrX" for="ch" forName="circ2" refType="w" fact="0.73"/>
          <dgm:constr type="ctrY" for="ch" forName="circ2" refType="w" fact="0.5"/>
          <dgm:constr type="w" for="ch" forName="circ2" refType="w" fact="0.52"/>
          <dgm:constr type="h" for="ch" forName="circ2" refType="h" fact="0.52"/>
          <dgm:constr type="r" for="ch" forName="circ2Tx" refType="w" fact="0.95"/>
          <dgm:constr type="t" for="ch" forName="circ2Tx" refType="h" fact="0.3"/>
          <dgm:constr type="w" for="ch" forName="circ2Tx" refType="w" fact="0.2"/>
          <dgm:constr type="h" for="ch" forName="circ2Tx" refType="h" fact="0.4"/>
          <dgm:constr type="ctrX" for="ch" forName="circ3" refType="w" fact="0.5"/>
          <dgm:constr type="ctrY" for="ch" forName="circ3" refType="w" fact="0.73"/>
          <dgm:constr type="w" for="ch" forName="circ3" refType="w" fact="0.52"/>
          <dgm:constr type="h" for="ch" forName="circ3" refType="h" fact="0.52"/>
          <dgm:constr type="l" for="ch" forName="circ3Tx" refType="w" fact="0.3"/>
          <dgm:constr type="b" for="ch" forName="circ3Tx" refType="h" fact="0.92"/>
          <dgm:constr type="w" for="ch" forName="circ3Tx" refType="w" fact="0.4"/>
          <dgm:constr type="h" for="ch" forName="circ3Tx" refType="h" fact="0.165"/>
          <dgm:constr type="ctrX" for="ch" forName="circ4" refType="w" fact="0.27"/>
          <dgm:constr type="ctrY" for="ch" forName="circ4" refType="h" fact="0.5"/>
          <dgm:constr type="w" for="ch" forName="circ4" refType="w" fact="0.52"/>
          <dgm:constr type="h" for="ch" forName="circ4" refType="h" fact="0.52"/>
          <dgm:constr type="l" for="ch" forName="circ4Tx" refType="w" fact="0.05"/>
          <dgm:constr type="t" for="ch" forName="circ4Tx" refType="h" fact="0.3"/>
          <dgm:constr type="w" for="ch" forName="circ4Tx" refType="w" fact="0.2"/>
          <dgm:constr type="h" for="ch" forName="circ4Tx" refType="h" fact="0.4"/>
          <dgm:constr type="primFontSz" for="ch" ptType="node" op="equ"/>
        </dgm:constrLst>
      </dgm:if>
      <dgm:if name="Name14" axis="ch" ptType="node" func="cnt" op="equ" val="5">
        <dgm:constrLst>
          <dgm:constr type="ctrX" for="ch" forName="circ1" refType="w" fact="0.5"/>
          <dgm:constr type="ctrY" for="ch" forName="circ1" refType="h" fact="0.46"/>
          <dgm:constr type="w" for="ch" forName="circ1" refType="w" fact="0.25"/>
          <dgm:constr type="h" for="ch" forName="circ1" refType="h" fact="0.35"/>
          <dgm:constr type="l" for="ch" forName="circ1Tx" refType="w" fact="0.355"/>
          <dgm:constr type="t" for="ch" forName="circ1Tx"/>
          <dgm:constr type="w" for="ch" forName="circ1Tx" refType="w" fact="0.29"/>
          <dgm:constr type="h" for="ch" forName="circ1Tx" refType="h" fact="0.235"/>
          <dgm:constr type="ctrX" for="ch" forName="circ2" refType="w" fact="0.5951"/>
          <dgm:constr type="ctrY" for="ch" forName="circ2" refType="h" fact="0.5567"/>
          <dgm:constr type="w" for="ch" forName="circ2" refType="w" fact="0.25"/>
          <dgm:constr type="h" for="ch" forName="circ2" refType="h" fact="0.35"/>
          <dgm:constr type="l" for="ch" forName="circ2Tx" refType="w" fact="0.74"/>
          <dgm:constr type="t" for="ch" forName="circ2Tx" refType="h" fact="0.31"/>
          <dgm:constr type="w" for="ch" forName="circ2Tx" refType="w" fact="0.26"/>
          <dgm:constr type="h" for="ch" forName="circ2Tx" refType="h" fact="0.255"/>
          <dgm:constr type="ctrX" for="ch" forName="circ3" refType="w" fact="0.5588"/>
          <dgm:constr type="ctrY" for="ch" forName="circ3" refType="h" fact="0.7133"/>
          <dgm:constr type="w" for="ch" forName="circ3" refType="w" fact="0.25"/>
          <dgm:constr type="h" for="ch" forName="circ3" refType="h" fact="0.35"/>
          <dgm:constr type="l" for="ch" forName="circ3Tx" refType="w" fact="0.7"/>
          <dgm:constr type="t" for="ch" forName="circ3Tx" refType="h" fact="0.745"/>
          <dgm:constr type="w" for="ch" forName="circ3Tx" refType="w" fact="0.26"/>
          <dgm:constr type="h" for="ch" forName="circ3Tx" refType="h" fact="0.255"/>
          <dgm:constr type="ctrX" for="ch" forName="circ4" refType="w" fact="0.4412"/>
          <dgm:constr type="ctrY" for="ch" forName="circ4" refType="h" fact="0.7133"/>
          <dgm:constr type="w" for="ch" forName="circ4" refType="w" fact="0.25"/>
          <dgm:constr type="h" for="ch" forName="circ4" refType="h" fact="0.35"/>
          <dgm:constr type="l" for="ch" forName="circ4Tx" refType="w" fact="0.04"/>
          <dgm:constr type="t" for="ch" forName="circ4Tx" refType="h" fact="0.745"/>
          <dgm:constr type="w" for="ch" forName="circ4Tx" refType="w" fact="0.26"/>
          <dgm:constr type="h" for="ch" forName="circ4Tx" refType="h" fact="0.255"/>
          <dgm:constr type="ctrX" for="ch" forName="circ5" refType="w" fact="0.4049"/>
          <dgm:constr type="ctrY" for="ch" forName="circ5" refType="h" fact="0.5567"/>
          <dgm:constr type="w" for="ch" forName="circ5" refType="w" fact="0.25"/>
          <dgm:constr type="h" for="ch" forName="circ5" refType="h" fact="0.35"/>
          <dgm:constr type="l" for="ch" forName="circ5Tx"/>
          <dgm:constr type="t" for="ch" forName="circ5Tx" refType="h" fact="0.31"/>
          <dgm:constr type="w" for="ch" forName="circ5Tx" refType="w" fact="0.26"/>
          <dgm:constr type="h" for="ch" forName="circ5Tx" refType="h" fact="0.255"/>
          <dgm:constr type="primFontSz" for="ch" ptType="node" op="equ"/>
        </dgm:constrLst>
      </dgm:if>
      <dgm:if name="Name15" axis="ch" ptType="node" func="cnt" op="equ" val="6">
        <dgm:constrLst>
          <dgm:constr type="ctrX" for="ch" forName="circ1" refType="w" fact="0.5"/>
          <dgm:constr type="ctrY" for="ch" forName="circ1" refType="h" fact="0.3844"/>
          <dgm:constr type="w" for="ch" forName="circ1" refType="w" fact="0.24"/>
          <dgm:constr type="h" for="ch" forName="circ1" refType="h" fact="0.3084"/>
          <dgm:constr type="l" for="ch" forName="circ1Tx" refType="w" fact="0.35"/>
          <dgm:constr type="t" for="ch" forName="circ1Tx"/>
          <dgm:constr type="w" for="ch" forName="circ1Tx" refType="w" fact="0.3"/>
          <dgm:constr type="h" for="ch" forName="circ1Tx" refType="h" fact="0.21"/>
          <dgm:constr type="ctrX" for="ch" forName="circ2" refType="w" fact="0.5779"/>
          <dgm:constr type="ctrY" for="ch" forName="circ2" refType="h" fact="0.4422"/>
          <dgm:constr type="w" for="ch" forName="circ2" refType="w" fact="0.24"/>
          <dgm:constr type="h" for="ch" forName="circ2" refType="h" fact="0.3084"/>
          <dgm:constr type="l" for="ch" forName="circ2Tx" refType="w" fact="0.7157"/>
          <dgm:constr type="t" for="ch" forName="circ2Tx" refType="h" fact="0.2"/>
          <dgm:constr type="w" for="ch" forName="circ2Tx" refType="w" fact="0.2843"/>
          <dgm:constr type="h" for="ch" forName="circ2Tx" refType="h" fact="0.23"/>
          <dgm:constr type="ctrX" for="ch" forName="circ3" refType="w" fact="0.5779"/>
          <dgm:constr type="ctrY" for="ch" forName="circ3" refType="h" fact="0.5578"/>
          <dgm:constr type="w" for="ch" forName="circ3" refType="w" fact="0.24"/>
          <dgm:constr type="h" for="ch" forName="circ3" refType="h" fact="0.3084"/>
          <dgm:constr type="l" for="ch" forName="circ3Tx" refType="w" fact="0.7157"/>
          <dgm:constr type="t" for="ch" forName="circ3Tx" refType="h" fact="0.543"/>
          <dgm:constr type="w" for="ch" forName="circ3Tx" refType="w" fact="0.2843"/>
          <dgm:constr type="h" for="ch" forName="circ3Tx" refType="h" fact="0.257"/>
          <dgm:constr type="ctrX" for="ch" forName="circ4" refType="w" fact="0.5"/>
          <dgm:constr type="ctrY" for="ch" forName="circ4" refType="h" fact="0.6157"/>
          <dgm:constr type="w" for="ch" forName="circ4" refType="w" fact="0.24"/>
          <dgm:constr type="h" for="ch" forName="circ4" refType="h" fact="0.3084"/>
          <dgm:constr type="l" for="ch" forName="circ4Tx" refType="w" fact="0.35"/>
          <dgm:constr type="t" for="ch" forName="circ4Tx" refType="h" fact="0.79"/>
          <dgm:constr type="w" for="ch" forName="circ4Tx" refType="w" fact="0.3"/>
          <dgm:constr type="h" for="ch" forName="circ4Tx" refType="h" fact="0.21"/>
          <dgm:constr type="ctrX" for="ch" forName="circ5" refType="w" fact="0.4221"/>
          <dgm:constr type="ctrY" for="ch" forName="circ5" refType="h" fact="0.5578"/>
          <dgm:constr type="w" for="ch" forName="circ5" refType="w" fact="0.24"/>
          <dgm:constr type="h" for="ch" forName="circ5" refType="h" fact="0.3084"/>
          <dgm:constr type="l" for="ch" forName="circ5Tx" refType="w" fact="0"/>
          <dgm:constr type="t" for="ch" forName="circ5Tx" refType="h" fact="0.543"/>
          <dgm:constr type="w" for="ch" forName="circ5Tx" refType="w" fact="0.2843"/>
          <dgm:constr type="h" for="ch" forName="circ5Tx" refType="h" fact="0.257"/>
          <dgm:constr type="ctrX" for="ch" forName="circ6" refType="w" fact="0.4221"/>
          <dgm:constr type="ctrY" for="ch" forName="circ6" refType="h" fact="0.4422"/>
          <dgm:constr type="w" for="ch" forName="circ6" refType="w" fact="0.24"/>
          <dgm:constr type="h" for="ch" forName="circ6" refType="h" fact="0.3084"/>
          <dgm:constr type="l" for="ch" forName="circ6Tx" refType="w" fact="0"/>
          <dgm:constr type="t" for="ch" forName="circ6Tx" refType="h" fact="0.2"/>
          <dgm:constr type="w" for="ch" forName="circ6Tx" refType="w" fact="0.2843"/>
          <dgm:constr type="h" for="ch" forName="circ6Tx" refType="h" fact="0.257"/>
          <dgm:constr type="primFontSz" for="ch" ptType="node" op="equ"/>
        </dgm:constrLst>
      </dgm:if>
      <dgm:else name="Name16">
        <dgm:constrLst>
          <dgm:constr type="ctrX" for="ch" forName="circ1" refType="w" fact="0.5"/>
          <dgm:constr type="ctrY" for="ch" forName="circ1" refType="h" fact="0.4177"/>
          <dgm:constr type="w" for="ch" forName="circ1" refType="w" fact="0.24"/>
          <dgm:constr type="h" for="ch" forName="circ1" refType="h" fact="0.3262"/>
          <dgm:constr type="l" for="ch" forName="circ1Tx" refType="w" fact="0.3625"/>
          <dgm:constr type="t" for="ch" forName="circ1Tx"/>
          <dgm:constr type="w" for="ch" forName="circ1Tx" refType="w" fact="0.275"/>
          <dgm:constr type="h" for="ch" forName="circ1Tx" refType="h" fact="0.2"/>
          <dgm:constr type="ctrX" for="ch" forName="circ2" refType="w" fact="0.5704"/>
          <dgm:constr type="ctrY" for="ch" forName="circ2" refType="h" fact="0.4637"/>
          <dgm:constr type="w" for="ch" forName="circ2" refType="w" fact="0.24"/>
          <dgm:constr type="h" for="ch" forName="circ2" refType="h" fact="0.3262"/>
          <dgm:constr type="l" for="ch" forName="circ2Tx" refType="w" fact="0.72"/>
          <dgm:constr type="t" for="ch" forName="circ2Tx" refType="h" fact="0.19"/>
          <dgm:constr type="w" for="ch" forName="circ2Tx" refType="w" fact="0.26"/>
          <dgm:constr type="h" for="ch" forName="circ2Tx" refType="h" fact="0.22"/>
          <dgm:constr type="ctrX" for="ch" forName="circ3" refType="w" fact="0.5877"/>
          <dgm:constr type="ctrY" for="ch" forName="circ3" refType="h" fact="0.5672"/>
          <dgm:constr type="w" for="ch" forName="circ3" refType="w" fact="0.24"/>
          <dgm:constr type="h" for="ch" forName="circ3" refType="h" fact="0.3262"/>
          <dgm:constr type="l" for="ch" forName="circ3Tx" refType="w" fact="0.745"/>
          <dgm:constr type="t" for="ch" forName="circ3Tx" refType="h" fact="0.47"/>
          <dgm:constr type="w" for="ch" forName="circ3Tx" refType="w" fact="0.255"/>
          <dgm:constr type="h" for="ch" forName="circ3Tx" refType="h" fact="0.235"/>
          <dgm:constr type="ctrX" for="ch" forName="circ4" refType="w" fact="0.539"/>
          <dgm:constr type="ctrY" for="ch" forName="circ4" refType="h" fact="0.6502"/>
          <dgm:constr type="w" for="ch" forName="circ4" refType="w" fact="0.24"/>
          <dgm:constr type="h" for="ch" forName="circ4" refType="h" fact="0.3262"/>
          <dgm:constr type="l" for="ch" forName="circ4Tx" refType="w" fact="0.635"/>
          <dgm:constr type="t" for="ch" forName="circ4Tx" refType="h" fact="0.785"/>
          <dgm:constr type="w" for="ch" forName="circ4Tx" refType="w" fact="0.275"/>
          <dgm:constr type="h" for="ch" forName="circ4Tx" refType="h" fact="0.215"/>
          <dgm:constr type="ctrX" for="ch" forName="circ5" refType="w" fact="0.461"/>
          <dgm:constr type="ctrY" for="ch" forName="circ5" refType="h" fact="0.6502"/>
          <dgm:constr type="w" for="ch" forName="circ5" refType="w" fact="0.24"/>
          <dgm:constr type="h" for="ch" forName="circ5" refType="h" fact="0.3262"/>
          <dgm:constr type="l" for="ch" forName="circ5Tx" refType="w" fact="0.09"/>
          <dgm:constr type="t" for="ch" forName="circ5Tx" refType="h" fact="0.785"/>
          <dgm:constr type="w" for="ch" forName="circ5Tx" refType="w" fact="0.275"/>
          <dgm:constr type="h" for="ch" forName="circ5Tx" refType="h" fact="0.215"/>
          <dgm:constr type="ctrX" for="ch" forName="circ6" refType="w" fact="0.4123"/>
          <dgm:constr type="ctrY" for="ch" forName="circ6" refType="h" fact="0.5672"/>
          <dgm:constr type="w" for="ch" forName="circ6" refType="w" fact="0.24"/>
          <dgm:constr type="h" for="ch" forName="circ6" refType="h" fact="0.3262"/>
          <dgm:constr type="l" for="ch" forName="circ6Tx"/>
          <dgm:constr type="t" for="ch" forName="circ6Tx" refType="h" fact="0.47"/>
          <dgm:constr type="w" for="ch" forName="circ6Tx" refType="w" fact="0.255"/>
          <dgm:constr type="h" for="ch" forName="circ6Tx" refType="h" fact="0.235"/>
          <dgm:constr type="ctrX" for="ch" forName="circ7" refType="w" fact="0.4296"/>
          <dgm:constr type="ctrY" for="ch" forName="circ7" refType="h" fact="0.4637"/>
          <dgm:constr type="w" for="ch" forName="circ7" refType="w" fact="0.24"/>
          <dgm:constr type="h" for="ch" forName="circ7" refType="h" fact="0.3262"/>
          <dgm:constr type="l" for="ch" forName="circ7Tx" refType="w" fact="0.02"/>
          <dgm:constr type="t" for="ch" forName="circ7Tx" refType="h" fact="0.19"/>
          <dgm:constr type="w" for="ch" forName="circ7Tx" refType="w" fact="0.26"/>
          <dgm:constr type="h" for="ch" forName="circ7Tx" refType="h" fact="0.22"/>
          <dgm:constr type="primFontSz" for="ch" ptType="node" op="equ"/>
        </dgm:constrLst>
      </dgm:else>
    </dgm:choose>
    <dgm:ruleLst/>
    <dgm:forEach name="Name17" axis="ch" ptType="node" cnt="1">
      <dgm:choose name="Name18">
        <dgm:if name="Name19" axis="root ch" ptType="all node" func="cnt" op="equ" val="1">
          <dgm:layoutNode name="circ1TxSh" styleLbl="vennNode1"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20">
              <dgm:if name="Name21" func="var" arg="dir" op="equ" val="norm">
                <dgm:choose name="Name22">
                  <dgm:if name="Name23" axis="root ch" ptType="all node" func="cnt" op="lte" val="4">
                    <dgm:presOf axis="desOrSelf" ptType="node"/>
                  </dgm:if>
                  <dgm:else name="Name24">
                    <dgm:presOf/>
                  </dgm:else>
                </dgm:choose>
              </dgm:if>
              <dgm:else name="Name25">
                <dgm:choose name="Name26">
                  <dgm:if name="Name27" axis="root ch" ptType="all node" func="cnt" op="equ" val="2">
                    <dgm:presOf axis="root ch desOrSelf" ptType="all node node" st="1 2 1" cnt="1 1 0"/>
                  </dgm:if>
                  <dgm:else name="Name28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if>
        <dgm:else name="Name29">
          <dgm:layoutNode name="circ1" styleLbl="vennNode1">
            <dgm:alg type="sp"/>
            <dgm:shape xmlns:r="http://schemas.openxmlformats.org/officeDocument/2006/relationships" type="ellipse" r:blip="">
              <dgm:adjLst/>
            </dgm:shape>
            <dgm:choose name="Name30">
              <dgm:if name="Name31" func="var" arg="dir" op="equ" val="norm">
                <dgm:choose name="Name32">
                  <dgm:if name="Name33" axis="root ch" ptType="all node" func="cnt" op="lte" val="4">
                    <dgm:presOf axis="desOrSelf" ptType="node"/>
                  </dgm:if>
                  <dgm:else name="Name34">
                    <dgm:presOf/>
                  </dgm:else>
                </dgm:choose>
              </dgm:if>
              <dgm:else name="Name35">
                <dgm:choose name="Name36">
                  <dgm:if name="Name37" axis="root ch" ptType="all node" func="cnt" op="equ" val="2">
                    <dgm:presOf axis="root ch desOrSelf" ptType="all node node" st="1 2 1" cnt="1 1 0"/>
                  </dgm:if>
                  <dgm:else name="Name38">
                    <dgm:choose name="Name39">
                      <dgm:if name="Name40" axis="root ch" ptType="all node" func="cnt" op="lte" val="4">
                        <dgm:presOf axis="desOrSelf" ptType="node"/>
                      </dgm:if>
                      <dgm:else name="Name41">
                        <dgm:presOf/>
                      </dgm:else>
                    </dgm:choose>
                  </dgm:else>
                </dgm:choose>
              </dgm:else>
            </dgm:choose>
            <dgm:constrLst/>
            <dgm:ruleLst/>
          </dgm:layoutNode>
          <dgm:layoutNode name="circ1Tx" styleLbl="revTx">
            <dgm:varLst>
              <dgm:chMax val="0"/>
              <dgm:chPref val="0"/>
              <dgm:bulletEnabled val="1"/>
            </dgm:varLst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choose name="Name42">
              <dgm:if name="Name43" func="var" arg="dir" op="equ" val="norm">
                <dgm:presOf axis="desOrSelf" ptType="node"/>
              </dgm:if>
              <dgm:else name="Name44">
                <dgm:choose name="Name45">
                  <dgm:if name="Name46" axis="root ch" ptType="all node" func="cnt" op="equ" val="2">
                    <dgm:presOf axis="root ch desOrSelf" ptType="all node node" st="1 2 1" cnt="1 1 0"/>
                  </dgm:if>
                  <dgm:else name="Name47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else>
      </dgm:choose>
    </dgm:forEach>
    <dgm:forEach name="Name48" axis="ch" ptType="node" st="2" cnt="1">
      <dgm:layoutNode name="circ2" styleLbl="vennNode1">
        <dgm:alg type="sp"/>
        <dgm:shape xmlns:r="http://schemas.openxmlformats.org/officeDocument/2006/relationships" type="ellipse" r:blip="">
          <dgm:adjLst/>
        </dgm:shape>
        <dgm:choose name="Name49">
          <dgm:if name="Name50" func="var" arg="dir" op="equ" val="norm">
            <dgm:choose name="Name51">
              <dgm:if name="Name52" axis="root ch" ptType="all node" func="cnt" op="lte" val="4">
                <dgm:presOf axis="desOrSelf" ptType="node"/>
              </dgm:if>
              <dgm:else name="Name53">
                <dgm:presOf/>
              </dgm:else>
            </dgm:choose>
          </dgm:if>
          <dgm:else name="Name54">
            <dgm:choose name="Name55">
              <dgm:if name="Name56" axis="root ch" ptType="all node" func="cnt" op="equ" val="2">
                <dgm:presOf axis="root ch desOrSelf" ptType="all node node" st="1 1 1" cnt="1 1 0"/>
              </dgm:if>
              <dgm:if name="Name57" axis="root ch" ptType="all node" func="cnt" op="equ" val="3">
                <dgm:presOf axis="root ch desOrSelf" ptType="all node node" st="1 3 1" cnt="1 1 0"/>
              </dgm:if>
              <dgm:if name="Name58" axis="root ch" ptType="all node" func="cnt" op="equ" val="4">
                <dgm:presOf axis="root ch desOrSelf" ptType="all node node" st="1 4 1" cnt="1 1 0"/>
              </dgm:if>
              <dgm:else name="Name59">
                <dgm:presOf/>
              </dgm:else>
            </dgm:choose>
          </dgm:else>
        </dgm:choose>
        <dgm:constrLst/>
        <dgm:ruleLst/>
      </dgm:layoutNode>
      <dgm:layoutNode name="circ2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60">
          <dgm:if name="Name61" func="var" arg="dir" op="equ" val="norm">
            <dgm:presOf axis="desOrSelf" ptType="node"/>
          </dgm:if>
          <dgm:else name="Name62">
            <dgm:choose name="Name63">
              <dgm:if name="Name64" axis="root ch" ptType="all node" func="cnt" op="equ" val="2">
                <dgm:presOf axis="root ch desOrSelf" ptType="all node node" st="1 1 1" cnt="1 1 0"/>
              </dgm:if>
              <dgm:if name="Name65" axis="root ch" ptType="all node" func="cnt" op="equ" val="3">
                <dgm:presOf axis="root ch desOrSelf" ptType="all node node" st="1 3 1" cnt="1 1 0"/>
              </dgm:if>
              <dgm:if name="Name66" axis="root ch" ptType="all node" func="cnt" op="equ" val="4">
                <dgm:presOf axis="root ch desOrSelf" ptType="all node node" st="1 4 1" cnt="1 1 0"/>
              </dgm:if>
              <dgm:if name="Name67" axis="root ch" ptType="all node" func="cnt" op="equ" val="5">
                <dgm:presOf axis="root ch desOrSelf" ptType="all node node" st="1 5 1" cnt="1 1 0"/>
              </dgm:if>
              <dgm:if name="Name68" axis="root ch" ptType="all node" func="cnt" op="equ" val="6">
                <dgm:presOf axis="root ch desOrSelf" ptType="all node node" st="1 6 1" cnt="1 1 0"/>
              </dgm:if>
              <dgm:else name="Name69">
                <dgm:presOf axis="root ch desOrSelf" ptType="all node node" st="1 7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70" axis="ch" ptType="node" st="3" cnt="1">
      <dgm:layoutNode name="circ3" styleLbl="vennNode1">
        <dgm:alg type="sp"/>
        <dgm:shape xmlns:r="http://schemas.openxmlformats.org/officeDocument/2006/relationships" type="ellipse" r:blip="">
          <dgm:adjLst/>
        </dgm:shape>
        <dgm:choose name="Name71">
          <dgm:if name="Name72" func="var" arg="dir" op="equ" val="norm">
            <dgm:choose name="Name73">
              <dgm:if name="Name74" axis="root ch" ptType="all node" func="cnt" op="lte" val="4">
                <dgm:presOf axis="desOrSelf" ptType="node"/>
              </dgm:if>
              <dgm:else name="Name75">
                <dgm:presOf/>
              </dgm:else>
            </dgm:choose>
          </dgm:if>
          <dgm:else name="Name76">
            <dgm:choose name="Name77">
              <dgm:if name="Name78" axis="root ch" ptType="all node" func="cnt" op="equ" val="3">
                <dgm:presOf axis="root ch desOrSelf" ptType="all node node" st="1 2 1" cnt="1 1 0"/>
              </dgm:if>
              <dgm:if name="Name79" axis="root ch" ptType="all node" func="cnt" op="equ" val="4">
                <dgm:presOf axis="root ch desOrSelf" ptType="all node node" st="1 3 1" cnt="1 1 0"/>
              </dgm:if>
              <dgm:else name="Name80">
                <dgm:presOf/>
              </dgm:else>
            </dgm:choose>
          </dgm:else>
        </dgm:choose>
        <dgm:constrLst/>
        <dgm:ruleLst/>
      </dgm:layoutNode>
      <dgm:layoutNode name="circ3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81">
          <dgm:if name="Name82" func="var" arg="dir" op="equ" val="norm">
            <dgm:presOf axis="desOrSelf" ptType="node"/>
          </dgm:if>
          <dgm:else name="Name83">
            <dgm:choose name="Name84">
              <dgm:if name="Name85" axis="root ch" ptType="all node" func="cnt" op="equ" val="3">
                <dgm:presOf axis="root ch desOrSelf" ptType="all node node" st="1 2 1" cnt="1 1 0"/>
              </dgm:if>
              <dgm:if name="Name86" axis="root ch" ptType="all node" func="cnt" op="equ" val="4">
                <dgm:presOf axis="root ch desOrSelf" ptType="all node node" st="1 3 1" cnt="1 1 0"/>
              </dgm:if>
              <dgm:if name="Name87" axis="root ch" ptType="all node" func="cnt" op="equ" val="5">
                <dgm:presOf axis="root ch desOrSelf" ptType="all node node" st="1 4 1" cnt="1 1 0"/>
              </dgm:if>
              <dgm:if name="Name88" axis="root ch" ptType="all node" func="cnt" op="equ" val="6">
                <dgm:presOf axis="root ch desOrSelf" ptType="all node node" st="1 5 1" cnt="1 1 0"/>
              </dgm:if>
              <dgm:else name="Name89">
                <dgm:presOf axis="root ch desOrSelf" ptType="all node node" st="1 6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90" axis="ch" ptType="node" st="4" cnt="1">
      <dgm:layoutNode name="circ4" styleLbl="vennNode1">
        <dgm:alg type="sp"/>
        <dgm:shape xmlns:r="http://schemas.openxmlformats.org/officeDocument/2006/relationships" type="ellipse" r:blip="">
          <dgm:adjLst/>
        </dgm:shape>
        <dgm:choose name="Name91">
          <dgm:if name="Name92" func="var" arg="dir" op="equ" val="norm">
            <dgm:choose name="Name93">
              <dgm:if name="Name94" axis="root ch" ptType="all node" func="cnt" op="lte" val="4">
                <dgm:presOf axis="desOrSelf" ptType="node"/>
              </dgm:if>
              <dgm:else name="Name95">
                <dgm:presOf/>
              </dgm:else>
            </dgm:choose>
          </dgm:if>
          <dgm:else name="Name96">
            <dgm:choose name="Name97">
              <dgm:if name="Name98" axis="root ch" ptType="all node" func="cnt" op="equ" val="4">
                <dgm:presOf axis="root ch desOrSelf" ptType="all node node" st="1 2 1" cnt="1 1 0"/>
              </dgm:if>
              <dgm:else name="Name99">
                <dgm:presOf/>
              </dgm:else>
            </dgm:choose>
          </dgm:else>
        </dgm:choose>
        <dgm:constrLst/>
        <dgm:ruleLst/>
      </dgm:layoutNode>
      <dgm:layoutNode name="circ4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0">
          <dgm:if name="Name101" func="var" arg="dir" op="equ" val="norm">
            <dgm:presOf axis="desOrSelf" ptType="node"/>
          </dgm:if>
          <dgm:else name="Name102">
            <dgm:choose name="Name103">
              <dgm:if name="Name104" axis="root ch" ptType="all node" func="cnt" op="equ" val="4">
                <dgm:presOf axis="root ch desOrSelf" ptType="all node node" st="1 2 1" cnt="1 1 0"/>
              </dgm:if>
              <dgm:if name="Name105" axis="root ch" ptType="all node" func="cnt" op="equ" val="5">
                <dgm:presOf axis="root ch desOrSelf" ptType="all node node" st="1 3 1" cnt="1 1 0"/>
              </dgm:if>
              <dgm:if name="Name106" axis="root ch" ptType="all node" func="cnt" op="equ" val="6">
                <dgm:presOf axis="root ch desOrSelf" ptType="all node node" st="1 4 1" cnt="1 1 0"/>
              </dgm:if>
              <dgm:else name="Name107">
                <dgm:presOf axis="root ch desOrSelf" ptType="all node node" st="1 5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08" axis="ch" ptType="node" st="5" cnt="1">
      <dgm:layoutNode name="circ5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5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9">
          <dgm:if name="Name110" func="var" arg="dir" op="equ" val="norm">
            <dgm:presOf axis="desOrSelf" ptType="node"/>
          </dgm:if>
          <dgm:else name="Name111">
            <dgm:choose name="Name112">
              <dgm:if name="Name113" axis="root ch" ptType="all node" func="cnt" op="equ" val="5">
                <dgm:presOf axis="root ch desOrSelf" ptType="all node node" st="1 2 1" cnt="1 1 0"/>
              </dgm:if>
              <dgm:if name="Name114" axis="root ch" ptType="all node" func="cnt" op="equ" val="6">
                <dgm:presOf axis="root ch desOrSelf" ptType="all node node" st="1 3 1" cnt="1 1 0"/>
              </dgm:if>
              <dgm:else name="Name115">
                <dgm:presOf axis="root ch desOrSelf" ptType="all node node" st="1 4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16" axis="ch" ptType="node" st="6" cnt="1">
      <dgm:layoutNode name="circ6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6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17">
          <dgm:if name="Name118" func="var" arg="dir" op="equ" val="norm">
            <dgm:presOf axis="desOrSelf" ptType="node"/>
          </dgm:if>
          <dgm:else name="Name119">
            <dgm:choose name="Name120">
              <dgm:if name="Name121" axis="root ch" ptType="all node" func="cnt" op="equ" val="6">
                <dgm:presOf axis="root ch desOrSelf" ptType="all node node" st="1 2 1" cnt="1 1 0"/>
              </dgm:if>
              <dgm:else name="Name122">
                <dgm:presOf axis="root ch desOrSelf" ptType="all node node" st="1 3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23" axis="ch" ptType="node" st="7" cnt="1">
      <dgm:layoutNode name="circ7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7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24">
          <dgm:if name="Name125" func="var" arg="dir" op="equ" val="norm">
            <dgm:presOf axis="desOrSelf" ptType="node"/>
          </dgm:if>
          <dgm:else name="Name126">
            <dgm:presOf axis="root ch desOrSelf" ptType="all node node" st="1 2 1" cnt="1 1 0"/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/>
          <a:lstStyle/>
          <a:p>
            <a:endParaRPr lang="en-US"/>
          </a:p>
        </p:txBody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marR="0" lvl="0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5875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3427758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  <p:txBody>
          <a:bodyPr/>
          <a:lstStyle/>
          <a:p>
            <a:endParaRPr lang="en-US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58750" indent="0">
              <a:buNone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1272421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F18C675-DDF9-B6D1-668B-F656E9D389B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64C485C-B56F-9261-CFAE-6B1CAF6E387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DCF2BB0-EFCD-4E5D-31BE-BCC5A01AD90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  <a:p>
            <a:pPr marL="158750" indent="0">
              <a:buNone/>
            </a:pPr>
            <a:r>
              <a:rPr lang="en-US" dirty="0"/>
              <a:t>Alex</a:t>
            </a:r>
          </a:p>
          <a:p>
            <a:pPr marL="457200" indent="-298450">
              <a:buFontTx/>
              <a:buChar char="-"/>
            </a:pPr>
            <a:r>
              <a:rPr lang="en-US" dirty="0"/>
              <a:t>My title and my name is long – need to reformat to make it fit</a:t>
            </a:r>
          </a:p>
          <a:p>
            <a:pPr marL="457200" indent="-298450">
              <a:buFontTx/>
              <a:buChar char="-"/>
            </a:pPr>
            <a:r>
              <a:rPr lang="en-US" dirty="0"/>
              <a:t>If this was my first intro to </a:t>
            </a:r>
            <a:r>
              <a:rPr lang="en-US" dirty="0" err="1"/>
              <a:t>SCoRE</a:t>
            </a:r>
            <a:r>
              <a:rPr lang="en-US" dirty="0"/>
              <a:t> and BBISS I don’t think that I would get the difference</a:t>
            </a:r>
          </a:p>
          <a:p>
            <a:pPr marL="914400" lvl="1" indent="-298450">
              <a:buFontTx/>
              <a:buChar char="-"/>
            </a:pPr>
            <a:r>
              <a:rPr lang="en-US" dirty="0"/>
              <a:t>We have BBISS as sustainability broadly and </a:t>
            </a:r>
            <a:r>
              <a:rPr lang="en-US" dirty="0" err="1"/>
              <a:t>SCoRE</a:t>
            </a:r>
            <a:r>
              <a:rPr lang="en-US" dirty="0"/>
              <a:t> as Southeast but those are not really comparable like we can do sustainability broadly in the southeast. So do we mean BBISS is more national? Global? Or that we do a specific type of sustainability?</a:t>
            </a:r>
          </a:p>
          <a:p>
            <a:pPr marL="457200" lvl="0" indent="-298450">
              <a:buFontTx/>
              <a:buChar char="-"/>
            </a:pPr>
            <a:r>
              <a:rPr lang="en-US" dirty="0"/>
              <a:t>Define CER</a:t>
            </a:r>
          </a:p>
          <a:p>
            <a:pPr marL="457200" lvl="0" indent="-298450">
              <a:buFontTx/>
              <a:buChar char="-"/>
            </a:pPr>
            <a:r>
              <a:rPr lang="en-US" dirty="0"/>
              <a:t>Inconsistent verbs: Training, Facilitating… next one should be developing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F399033-87F0-3A89-8B5F-90384035628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D19C547-2B0B-4736-9ED9-F62FD6A2B1AC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6446372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1131793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93">
          <a:extLst>
            <a:ext uri="{FF2B5EF4-FFF2-40B4-BE49-F238E27FC236}">
              <a16:creationId xmlns:a16="http://schemas.microsoft.com/office/drawing/2014/main" id="{DCC6B154-6C4E-E673-FC8B-C6C87FCEB6A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4" name="Google Shape;394;g2482b61e99e_0_192:notes">
            <a:extLst>
              <a:ext uri="{FF2B5EF4-FFF2-40B4-BE49-F238E27FC236}">
                <a16:creationId xmlns:a16="http://schemas.microsoft.com/office/drawing/2014/main" id="{D5ACF3D9-2C1E-37B5-C0B7-6037B1DAC650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95" name="Google Shape;395;g2482b61e99e_0_192:notes">
            <a:extLst>
              <a:ext uri="{FF2B5EF4-FFF2-40B4-BE49-F238E27FC236}">
                <a16:creationId xmlns:a16="http://schemas.microsoft.com/office/drawing/2014/main" id="{701242CB-ADE6-C11D-33D0-84575263148D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Alex</a:t>
            </a:r>
          </a:p>
          <a:p>
            <a:pPr marL="171450" lvl="0" indent="-171450" algn="l" rtl="0">
              <a:spcBef>
                <a:spcPts val="0"/>
              </a:spcBef>
              <a:spcAft>
                <a:spcPts val="0"/>
              </a:spcAft>
              <a:buFontTx/>
              <a:buChar char="-"/>
            </a:pPr>
            <a:r>
              <a:rPr lang="en-US"/>
              <a:t>I made this slide so obviously I like it except for the fact that the text color and formatting is not consistent with the other slides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Tx/>
              <a:buChar char="-"/>
              <a:tabLst/>
              <a:defRPr/>
            </a:pPr>
            <a:r>
              <a:rPr lang="en-US"/>
              <a:t>Maybe we need to make more of a distinction between the </a:t>
            </a:r>
            <a:r>
              <a:rPr lang="en-US" sz="1100" b="0">
                <a:solidFill>
                  <a:schemeClr val="accent2"/>
                </a:solidFill>
                <a:ea typeface="+mn-lt"/>
                <a:cs typeface="+mn-lt"/>
              </a:rPr>
              <a:t>Partnership Principles &amp; Principles for Equitable Research Partnerships – they have similar names and if this is my first intro to score I would be confused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Tx/>
              <a:buChar char="-"/>
              <a:tabLst/>
              <a:defRPr/>
            </a:pPr>
            <a:r>
              <a:rPr lang="en-US" sz="1100" b="0">
                <a:solidFill>
                  <a:schemeClr val="accent2"/>
                </a:solidFill>
                <a:ea typeface="+mn-lt"/>
                <a:cs typeface="+mn-lt"/>
              </a:rPr>
              <a:t>Add captions to the pictures to add context </a:t>
            </a:r>
            <a:endParaRPr lang="en-US" b="0">
              <a:solidFill>
                <a:schemeClr val="accent2"/>
              </a:solidFill>
              <a:cs typeface="Arial"/>
            </a:endParaRPr>
          </a:p>
          <a:p>
            <a:pPr marL="171450" lvl="0" indent="-171450" algn="l" rtl="0">
              <a:spcBef>
                <a:spcPts val="0"/>
              </a:spcBef>
              <a:spcAft>
                <a:spcPts val="0"/>
              </a:spcAft>
              <a:buFontTx/>
              <a:buChar char="-"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406048214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3089045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9">
          <a:extLst>
            <a:ext uri="{FF2B5EF4-FFF2-40B4-BE49-F238E27FC236}">
              <a16:creationId xmlns:a16="http://schemas.microsoft.com/office/drawing/2014/main" id="{4AB86956-9A84-2E8B-C688-D5D2E4D75AE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Google Shape;60;p2:notes">
            <a:extLst>
              <a:ext uri="{FF2B5EF4-FFF2-40B4-BE49-F238E27FC236}">
                <a16:creationId xmlns:a16="http://schemas.microsoft.com/office/drawing/2014/main" id="{8F4FECFE-2C56-F5A6-03C8-A8C5DB722B38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1" name="Google Shape;61;p2:notes">
            <a:extLst>
              <a:ext uri="{FF2B5EF4-FFF2-40B4-BE49-F238E27FC236}">
                <a16:creationId xmlns:a16="http://schemas.microsoft.com/office/drawing/2014/main" id="{A65CC3A2-6FB5-31ED-B226-CACC1E852358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n-US" dirty="0"/>
              <a:t>Alex</a:t>
            </a:r>
          </a:p>
          <a:p>
            <a:pPr marL="171450" lvl="0" indent="-171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Tx/>
              <a:buChar char="-"/>
            </a:pPr>
            <a:r>
              <a:rPr lang="en-US" dirty="0"/>
              <a:t>Consistency – this hyperlink color is different from the hyperlink color in page 1 which is different than having a QR code</a:t>
            </a:r>
          </a:p>
          <a:p>
            <a:pPr marL="171450" lvl="0" indent="-171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Tx/>
              <a:buChar char="-"/>
            </a:pPr>
            <a:r>
              <a:rPr lang="en-US" dirty="0"/>
              <a:t>I don’t think we need to have hyperlinks for each of the principles</a:t>
            </a:r>
          </a:p>
          <a:p>
            <a:pPr marL="171450" lvl="0" indent="-171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Tx/>
              <a:buChar char="-"/>
            </a:pPr>
            <a:r>
              <a:rPr lang="en-US" dirty="0"/>
              <a:t>Having the expanded definition, text for one of the principles would be good</a:t>
            </a:r>
          </a:p>
          <a:p>
            <a:pPr marL="171450" lvl="0" indent="-171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Tx/>
              <a:buChar char="-"/>
            </a:pPr>
            <a:r>
              <a:rPr lang="en-US" dirty="0"/>
              <a:t>Maybe do a different picture – not the best quality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232399839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1165328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9717503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5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189" lvl="0" indent="-317492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378" lvl="1" indent="-304793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566" lvl="2" indent="-304793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754" lvl="3" indent="-304793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5943" lvl="4" indent="-304793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132" lvl="5" indent="-304793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320" lvl="6" indent="-304793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509" lvl="7" indent="-304793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697" lvl="8" indent="-304793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3" name="Google Shape;23;p5"/>
          <p:cNvSpPr txBox="1">
            <a:spLocks noGrp="1"/>
          </p:cNvSpPr>
          <p:nvPr>
            <p:ph type="body" idx="2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189" lvl="0" indent="-317492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378" lvl="1" indent="-304793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566" lvl="2" indent="-304793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754" lvl="3" indent="-304793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5943" lvl="4" indent="-304793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132" lvl="5" indent="-304793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320" lvl="6" indent="-304793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509" lvl="7" indent="-304793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697" lvl="8" indent="-304793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4" name="Google Shape;24;p5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43850870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 and body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4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189" lvl="0" indent="-342892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378" lvl="1" indent="-317492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566" lvl="2" indent="-317492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754" lvl="3" indent="-317492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5943" lvl="4" indent="-317492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132" lvl="5" indent="-317492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320" lvl="6" indent="-317492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509" lvl="7" indent="-317492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697" lvl="8" indent="-317492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9" name="Google Shape;19;p4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55501826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FBFBEFA-1B24-BD40-967B-224093822B3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C128C1E-32D8-CF48-A92C-E6AC112D0D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B7E5600-2DCC-EB44-9203-121C72C9B7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Student Assistant Orientation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F2FBA1A-F7CC-514B-BEB5-104BA2E09E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678206-0642-9F48-9727-6B519CB285FA}" type="slidenum">
              <a:rPr lang="en-US" smtClean="0"/>
              <a:t>‹#›</a:t>
            </a:fld>
            <a:endParaRPr lang="en-US"/>
          </a:p>
        </p:txBody>
      </p:sp>
      <p:sp>
        <p:nvSpPr>
          <p:cNvPr id="7" name="Title Placeholder 1">
            <a:extLst>
              <a:ext uri="{FF2B5EF4-FFF2-40B4-BE49-F238E27FC236}">
                <a16:creationId xmlns:a16="http://schemas.microsoft.com/office/drawing/2014/main" id="{D1CD0E1A-EFF5-9943-8AA6-521A2B23E6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5750" y="150542"/>
            <a:ext cx="8572500" cy="76107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0210928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 and body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5" name="Google Shape;15;p3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L="457189" lvl="0" indent="-342892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378" lvl="1" indent="-317492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566" lvl="2" indent="-317492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754" lvl="3" indent="-317492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5943" lvl="4" indent="-317492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132" lvl="5" indent="-317492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320" lvl="6" indent="-317492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509" lvl="7" indent="-317492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697" lvl="8" indent="-317492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6" name="Google Shape;16;p3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4637314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 only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6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215617456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 column text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>
            <a:spLocks noGrp="1"/>
          </p:cNvSpPr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30" name="Google Shape;30;p7"/>
          <p:cNvSpPr txBox="1">
            <a:spLocks noGrp="1"/>
          </p:cNvSpPr>
          <p:nvPr>
            <p:ph type="body" idx="1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L="457189" lvl="0" indent="-304793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marL="914378" lvl="1" indent="-304793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566" lvl="2" indent="-304793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754" lvl="3" indent="-304793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5943" lvl="4" indent="-304793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132" lvl="5" indent="-304793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320" lvl="6" indent="-304793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509" lvl="7" indent="-304793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697" lvl="8" indent="-304793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31" name="Google Shape;31;p7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26510502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 point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>
            <a:spLocks noGrp="1"/>
          </p:cNvSpPr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  <p:sp>
        <p:nvSpPr>
          <p:cNvPr id="34" name="Google Shape;34;p8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900545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 title and description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7" name="Google Shape;37;p9"/>
          <p:cNvSpPr txBox="1">
            <a:spLocks noGrp="1"/>
          </p:cNvSpPr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endParaRPr/>
          </a:p>
        </p:txBody>
      </p:sp>
      <p:sp>
        <p:nvSpPr>
          <p:cNvPr id="38" name="Google Shape;38;p9"/>
          <p:cNvSpPr txBox="1">
            <a:spLocks noGrp="1"/>
          </p:cNvSpPr>
          <p:nvPr>
            <p:ph type="subTitle" idx="1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endParaRPr/>
          </a:p>
        </p:txBody>
      </p:sp>
      <p:sp>
        <p:nvSpPr>
          <p:cNvPr id="39" name="Google Shape;39;p9"/>
          <p:cNvSpPr txBox="1">
            <a:spLocks noGrp="1"/>
          </p:cNvSpPr>
          <p:nvPr>
            <p:ph type="body" idx="2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189" lvl="0" indent="-342892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378" lvl="1" indent="-317492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566" lvl="2" indent="-317492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754" lvl="3" indent="-317492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5943" lvl="4" indent="-317492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132" lvl="5" indent="-317492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320" lvl="6" indent="-317492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509" lvl="7" indent="-317492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697" lvl="8" indent="-317492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0" name="Google Shape;40;p9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195320759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>
            <a:spLocks noGrp="1"/>
          </p:cNvSpPr>
          <p:nvPr>
            <p:ph type="body" idx="1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189" lvl="0" indent="-22859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>
            <a:endParaRPr/>
          </a:p>
        </p:txBody>
      </p:sp>
      <p:sp>
        <p:nvSpPr>
          <p:cNvPr id="43" name="Google Shape;43;p10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277484636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 number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>
            <a:spLocks noGrp="1"/>
          </p:cNvSpPr>
          <p:nvPr>
            <p:ph type="title" hasCustomPrompt="1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>
            <a:spLocks noGrp="1"/>
          </p:cNvSpPr>
          <p:nvPr>
            <p:ph type="body" idx="1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L="457189" lvl="0" indent="-342892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378" lvl="1" indent="-317492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566" lvl="2" indent="-317492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754" lvl="3" indent="-317492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5943" lvl="4" indent="-317492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132" lvl="5" indent="-317492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320" lvl="6" indent="-317492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509" lvl="7" indent="-317492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697" lvl="8" indent="-317492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7" name="Google Shape;47;p1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67110589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34078269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1.xml"/><Relationship Id="rId3" Type="http://schemas.openxmlformats.org/officeDocument/2006/relationships/slideLayout" Target="../slideLayouts/slideLayout6.xml"/><Relationship Id="rId7" Type="http://schemas.openxmlformats.org/officeDocument/2006/relationships/slideLayout" Target="../slideLayouts/slideLayout10.xml"/><Relationship Id="rId2" Type="http://schemas.openxmlformats.org/officeDocument/2006/relationships/slideLayout" Target="../slideLayouts/slideLayout5.xml"/><Relationship Id="rId1" Type="http://schemas.openxmlformats.org/officeDocument/2006/relationships/slideLayout" Target="../slideLayouts/slideLayout4.xml"/><Relationship Id="rId6" Type="http://schemas.openxmlformats.org/officeDocument/2006/relationships/slideLayout" Target="../slideLayouts/slideLayout9.xml"/><Relationship Id="rId5" Type="http://schemas.openxmlformats.org/officeDocument/2006/relationships/slideLayout" Target="../slideLayouts/slideLayout8.xml"/><Relationship Id="rId4" Type="http://schemas.openxmlformats.org/officeDocument/2006/relationships/slideLayout" Target="../slideLayouts/slideLayout7.xml"/><Relationship Id="rId9" Type="http://schemas.openxmlformats.org/officeDocument/2006/relationships/theme" Target="../theme/theme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FFC000">
            <a:alpha val="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66794E2-0939-7444-A82A-8BD5C7FA1D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5750" y="150542"/>
            <a:ext cx="8572500" cy="76107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16A5F8-57A3-204B-9489-10B6EA09732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85751" y="911614"/>
            <a:ext cx="8572499" cy="31692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2B2C088-FD5F-6E47-B5E9-B42B8CA51A3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1056247" y="4636905"/>
            <a:ext cx="1159991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A9F842A-A21A-C542-88CC-30F0DD78DA6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285750" y="4636905"/>
            <a:ext cx="687433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defRPr>
            </a:lvl1pPr>
          </a:lstStyle>
          <a:p>
            <a:fld id="{AE678206-0642-9F48-9727-6B519CB285F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710328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810" r:id="rId2"/>
    <p:sldLayoutId id="2147483812" r:id="rId3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b="1" i="0" kern="1200" baseline="0">
          <a:solidFill>
            <a:srgbClr val="A7934B"/>
          </a:solidFill>
          <a:latin typeface="Roboto" panose="02000000000000000000" pitchFamily="2" charset="0"/>
          <a:ea typeface="Roboto" panose="02000000000000000000" pitchFamily="2" charset="0"/>
          <a:cs typeface="Roboto" panose="02000000000000000000" pitchFamily="2" charset="0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b="0" kern="1200">
          <a:solidFill>
            <a:srgbClr val="003057"/>
          </a:solidFill>
          <a:latin typeface="Roboto" panose="02000000000000000000" pitchFamily="2" charset="0"/>
          <a:ea typeface="Roboto" panose="02000000000000000000" pitchFamily="2" charset="0"/>
          <a:cs typeface="Roboto" panose="02000000000000000000" pitchFamily="2" charset="0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b="0" kern="1200">
          <a:solidFill>
            <a:srgbClr val="003057"/>
          </a:solidFill>
          <a:latin typeface="Roboto" panose="02000000000000000000" pitchFamily="2" charset="0"/>
          <a:ea typeface="Roboto" panose="02000000000000000000" pitchFamily="2" charset="0"/>
          <a:cs typeface="Roboto" panose="02000000000000000000" pitchFamily="2" charset="0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b="0" kern="1200">
          <a:solidFill>
            <a:srgbClr val="003057"/>
          </a:solidFill>
          <a:latin typeface="Roboto" panose="02000000000000000000" pitchFamily="2" charset="0"/>
          <a:ea typeface="Roboto" panose="02000000000000000000" pitchFamily="2" charset="0"/>
          <a:cs typeface="Roboto" panose="02000000000000000000" pitchFamily="2" charset="0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b="0" kern="1200">
          <a:solidFill>
            <a:srgbClr val="003057"/>
          </a:solidFill>
          <a:latin typeface="Roboto" panose="02000000000000000000" pitchFamily="2" charset="0"/>
          <a:ea typeface="Roboto" panose="02000000000000000000" pitchFamily="2" charset="0"/>
          <a:cs typeface="Roboto" panose="02000000000000000000" pitchFamily="2" charset="0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100" b="0" kern="1200">
          <a:solidFill>
            <a:srgbClr val="003057"/>
          </a:solidFill>
          <a:latin typeface="Roboto" panose="02000000000000000000" pitchFamily="2" charset="0"/>
          <a:ea typeface="Roboto" panose="02000000000000000000" pitchFamily="2" charset="0"/>
          <a:cs typeface="Roboto" panose="02000000000000000000" pitchFamily="2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>
            <a:alpha val="0"/>
          </a:srgbClr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marR="0" lvl="0" indent="-3429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Arial"/>
              <a:buChar char="●"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○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■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●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○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■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●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○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■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2211427004"/>
      </p:ext>
    </p:extLst>
  </p:cSld>
  <p:clrMap bg1="lt1" tx1="dk1" bg2="dk2" tx2="lt2" accent1="accent1" accent2="accent2" accent3="accent3" accent4="accent4" accent5="accent5" accent6="accent6" hlink="hlink" folHlink="folHlink"/>
  <p:sldLayoutIdLst>
    <p:sldLayoutId id="2147483800" r:id="rId1"/>
    <p:sldLayoutId id="2147483803" r:id="rId2"/>
    <p:sldLayoutId id="2147483804" r:id="rId3"/>
    <p:sldLayoutId id="2147483805" r:id="rId4"/>
    <p:sldLayoutId id="2147483806" r:id="rId5"/>
    <p:sldLayoutId id="2147483807" r:id="rId6"/>
    <p:sldLayoutId id="2147483808" r:id="rId7"/>
    <p:sldLayoutId id="2147483809" r:id="rId8"/>
  </p:sldLayoutIdLst>
  <p:hf hd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0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jpeg"/><Relationship Id="rId7" Type="http://schemas.openxmlformats.org/officeDocument/2006/relationships/image" Target="../media/image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10" Type="http://schemas.openxmlformats.org/officeDocument/2006/relationships/hyperlink" Target="https://scre.research.gatech.edu/" TargetMode="External"/><Relationship Id="rId4" Type="http://schemas.openxmlformats.org/officeDocument/2006/relationships/image" Target="../media/image3.png"/><Relationship Id="rId9" Type="http://schemas.openxmlformats.org/officeDocument/2006/relationships/hyperlink" Target="https://www.dropbox.com/scl/fi/5zhvpyl4n4mn0ebtmi4es/Generic-SCoRE-About-Presentation.pptx?cloud_editor=powerpoint&amp;dl=0&amp;rlkey=dlpt6dahskdfyz7zoobbut6xg" TargetMode="Externa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jpeg"/><Relationship Id="rId3" Type="http://schemas.microsoft.com/office/2018/10/relationships/comments" Target="../comments/modernComment_133_DB59C3AB.xml"/><Relationship Id="rId7" Type="http://schemas.openxmlformats.org/officeDocument/2006/relationships/image" Target="../media/image13.jpeg"/><Relationship Id="rId12" Type="http://schemas.openxmlformats.org/officeDocument/2006/relationships/image" Target="../media/image18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2.png"/><Relationship Id="rId11" Type="http://schemas.openxmlformats.org/officeDocument/2006/relationships/image" Target="../media/image17.jpeg"/><Relationship Id="rId5" Type="http://schemas.openxmlformats.org/officeDocument/2006/relationships/image" Target="../media/image11.png"/><Relationship Id="rId10" Type="http://schemas.openxmlformats.org/officeDocument/2006/relationships/image" Target="../media/image16.jpeg"/><Relationship Id="rId4" Type="http://schemas.openxmlformats.org/officeDocument/2006/relationships/image" Target="../media/image10.jpeg"/><Relationship Id="rId9" Type="http://schemas.openxmlformats.org/officeDocument/2006/relationships/image" Target="../media/image15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scre.research.gatech.edu/overview-principles-engaging-equitable-research-partnerships-communities#principle-a" TargetMode="External"/><Relationship Id="rId4" Type="http://schemas.openxmlformats.org/officeDocument/2006/relationships/hyperlink" Target="https://scre.research.gatech.edu/sites/default/files/2025-01/Case%20Study%20%231.pdf" TargetMode="Externa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8.jpeg"/><Relationship Id="rId5" Type="http://schemas.openxmlformats.org/officeDocument/2006/relationships/image" Target="../media/image27.jpeg"/><Relationship Id="rId4" Type="http://schemas.openxmlformats.org/officeDocument/2006/relationships/image" Target="../media/image26.jpe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jpeg"/><Relationship Id="rId13" Type="http://schemas.openxmlformats.org/officeDocument/2006/relationships/image" Target="../media/image40.jpeg"/><Relationship Id="rId18" Type="http://schemas.openxmlformats.org/officeDocument/2006/relationships/image" Target="../media/image45.png"/><Relationship Id="rId3" Type="http://schemas.openxmlformats.org/officeDocument/2006/relationships/image" Target="../media/image30.jpeg"/><Relationship Id="rId21" Type="http://schemas.openxmlformats.org/officeDocument/2006/relationships/image" Target="../media/image48.jpeg"/><Relationship Id="rId7" Type="http://schemas.openxmlformats.org/officeDocument/2006/relationships/image" Target="../media/image34.jpeg"/><Relationship Id="rId12" Type="http://schemas.openxmlformats.org/officeDocument/2006/relationships/image" Target="../media/image39.jpeg"/><Relationship Id="rId17" Type="http://schemas.openxmlformats.org/officeDocument/2006/relationships/image" Target="../media/image44.png"/><Relationship Id="rId2" Type="http://schemas.openxmlformats.org/officeDocument/2006/relationships/image" Target="../media/image29.png"/><Relationship Id="rId16" Type="http://schemas.openxmlformats.org/officeDocument/2006/relationships/image" Target="../media/image43.png"/><Relationship Id="rId20" Type="http://schemas.openxmlformats.org/officeDocument/2006/relationships/image" Target="../media/image4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3.jpeg"/><Relationship Id="rId11" Type="http://schemas.openxmlformats.org/officeDocument/2006/relationships/image" Target="../media/image38.png"/><Relationship Id="rId5" Type="http://schemas.openxmlformats.org/officeDocument/2006/relationships/image" Target="../media/image32.jpeg"/><Relationship Id="rId15" Type="http://schemas.openxmlformats.org/officeDocument/2006/relationships/image" Target="../media/image42.jpeg"/><Relationship Id="rId10" Type="http://schemas.openxmlformats.org/officeDocument/2006/relationships/image" Target="../media/image37.jpeg"/><Relationship Id="rId19" Type="http://schemas.openxmlformats.org/officeDocument/2006/relationships/image" Target="../media/image46.jpeg"/><Relationship Id="rId4" Type="http://schemas.openxmlformats.org/officeDocument/2006/relationships/image" Target="../media/image31.png"/><Relationship Id="rId9" Type="http://schemas.openxmlformats.org/officeDocument/2006/relationships/image" Target="../media/image36.jpeg"/><Relationship Id="rId14" Type="http://schemas.openxmlformats.org/officeDocument/2006/relationships/image" Target="../media/image41.pn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4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8C8FF87F-126F-1538-24A8-DD6619D107A4}"/>
              </a:ext>
            </a:extLst>
          </p:cNvPr>
          <p:cNvSpPr/>
          <p:nvPr/>
        </p:nvSpPr>
        <p:spPr>
          <a:xfrm>
            <a:off x="1" y="1523994"/>
            <a:ext cx="9144000" cy="1545631"/>
          </a:xfrm>
          <a:prstGeom prst="rect">
            <a:avLst/>
          </a:prstGeom>
          <a:solidFill>
            <a:srgbClr val="C5B98D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C5B98D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8BBD8EB-A08A-16EF-07A6-35F103C90E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8858" y="999708"/>
            <a:ext cx="8520600" cy="1963500"/>
          </a:xfrm>
        </p:spPr>
        <p:txBody>
          <a:bodyPr>
            <a:normAutofit fontScale="90000"/>
          </a:bodyPr>
          <a:lstStyle/>
          <a:p>
            <a:pPr marL="113665"/>
            <a:r>
              <a:rPr lang="en-US" sz="4000" b="1" dirty="0">
                <a:latin typeface="Sabon Next LT" panose="02000500000000000000" pitchFamily="2" charset="0"/>
                <a:ea typeface="Roboto"/>
                <a:cs typeface="Sabon Next LT" panose="02000500000000000000" pitchFamily="2" charset="0"/>
              </a:rPr>
              <a:t>Center for Sustainable Communities Research and Education </a:t>
            </a:r>
            <a:endParaRPr lang="en-US" dirty="0">
              <a:latin typeface="Sabon Next LT" panose="02000500000000000000" pitchFamily="2" charset="0"/>
              <a:cs typeface="Sabon Next LT" panose="02000500000000000000" pitchFamily="2" charset="0"/>
            </a:endParaRP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6C2BEBE-D2EC-1143-890F-10933600FD0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-122842" y="3137274"/>
            <a:ext cx="9144000" cy="1300800"/>
          </a:xfrm>
        </p:spPr>
        <p:txBody>
          <a:bodyPr/>
          <a:lstStyle/>
          <a:p>
            <a:pPr marL="113665" indent="0">
              <a:buNone/>
            </a:pPr>
            <a:r>
              <a:rPr lang="en-US" dirty="0">
                <a:latin typeface="Sabon Next LT" panose="02000500000000000000" pitchFamily="2" charset="0"/>
                <a:cs typeface="Sabon Next LT" panose="02000500000000000000" pitchFamily="2" charset="0"/>
              </a:rPr>
              <a:t>Student Orientation and Onboarding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E25B0A2-3537-95FE-608F-963F63E4AA8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5256" y="193326"/>
            <a:ext cx="3340898" cy="463336"/>
          </a:xfrm>
          <a:prstGeom prst="rect">
            <a:avLst/>
          </a:prstGeom>
        </p:spPr>
      </p:pic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3611E4-2C86-DDA6-5407-E074C972C782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fld id="{00000000-1234-1234-1234-123412341234}" type="slidenum">
              <a:rPr lang="en" smtClean="0"/>
              <a:pPr/>
              <a:t>1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334642414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95BF3B0-F082-56EA-DB58-2C360209AD1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" y="0"/>
            <a:ext cx="3898023" cy="5143500"/>
          </a:xfrm>
          <a:solidFill>
            <a:srgbClr val="C5B98D"/>
          </a:solidFill>
        </p:spPr>
        <p:txBody>
          <a:bodyPr/>
          <a:lstStyle/>
          <a:p>
            <a:pPr marL="139697" indent="0" algn="ctr">
              <a:buNone/>
            </a:pPr>
            <a:endParaRPr lang="en-US" dirty="0">
              <a:solidFill>
                <a:srgbClr val="C5B98D"/>
              </a:solidFill>
            </a:endParaRPr>
          </a:p>
          <a:p>
            <a:pPr marL="139697" indent="0" algn="ctr">
              <a:buNone/>
            </a:pPr>
            <a:endParaRPr lang="en-US" dirty="0">
              <a:solidFill>
                <a:srgbClr val="C5B98D"/>
              </a:solidFill>
            </a:endParaRPr>
          </a:p>
          <a:p>
            <a:pPr marL="139697" indent="0" algn="ctr">
              <a:buNone/>
            </a:pPr>
            <a:endParaRPr lang="en-US" dirty="0">
              <a:solidFill>
                <a:srgbClr val="C5B98D"/>
              </a:solidFill>
            </a:endParaRPr>
          </a:p>
          <a:p>
            <a:pPr marL="139697" indent="0" algn="ctr">
              <a:buNone/>
            </a:pPr>
            <a:endParaRPr lang="en-US" dirty="0">
              <a:solidFill>
                <a:srgbClr val="C5B98D"/>
              </a:solidFill>
            </a:endParaRPr>
          </a:p>
          <a:p>
            <a:pPr marL="139697" indent="0" algn="ctr">
              <a:buNone/>
            </a:pPr>
            <a:endParaRPr lang="en-US" dirty="0">
              <a:solidFill>
                <a:srgbClr val="C5B98D"/>
              </a:solidFill>
            </a:endParaRPr>
          </a:p>
          <a:p>
            <a:pPr marL="139697" indent="0" algn="ctr">
              <a:buNone/>
            </a:pPr>
            <a:endParaRPr lang="en-US" dirty="0">
              <a:solidFill>
                <a:srgbClr val="C5B98D"/>
              </a:solidFill>
            </a:endParaRPr>
          </a:p>
          <a:p>
            <a:pPr marL="139697" indent="0" algn="ctr">
              <a:buNone/>
            </a:pPr>
            <a:endParaRPr lang="en-US" sz="4000" b="1" dirty="0">
              <a:solidFill>
                <a:srgbClr val="C5B98D"/>
              </a:solidFill>
            </a:endParaRPr>
          </a:p>
          <a:p>
            <a:pPr marL="139697" indent="0" algn="ctr">
              <a:buNone/>
            </a:pPr>
            <a:r>
              <a:rPr lang="en-US" sz="4000" b="1" dirty="0">
                <a:solidFill>
                  <a:srgbClr val="15345B"/>
                </a:solidFill>
                <a:latin typeface="Sabon Next LT" panose="02000500000000000000" pitchFamily="2" charset="0"/>
                <a:cs typeface="Sabon Next LT" panose="02000500000000000000" pitchFamily="2" charset="0"/>
              </a:rPr>
              <a:t>Welcome to the Team!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E2427DB-86A7-44DE-4DEB-BAE9CA5C79DC}"/>
              </a:ext>
            </a:extLst>
          </p:cNvPr>
          <p:cNvSpPr>
            <a:spLocks noGrp="1"/>
          </p:cNvSpPr>
          <p:nvPr>
            <p:ph type="body" idx="2"/>
          </p:nvPr>
        </p:nvSpPr>
        <p:spPr>
          <a:xfrm>
            <a:off x="4225158" y="0"/>
            <a:ext cx="4536197" cy="5143500"/>
          </a:xfrm>
        </p:spPr>
        <p:txBody>
          <a:bodyPr>
            <a:normAutofit/>
          </a:bodyPr>
          <a:lstStyle/>
          <a:p>
            <a:pPr>
              <a:buFontTx/>
              <a:buChar char="-"/>
            </a:pPr>
            <a:endParaRPr lang="en-US" sz="2000" dirty="0"/>
          </a:p>
          <a:p>
            <a:pPr marL="139700" indent="0">
              <a:buNone/>
            </a:pPr>
            <a:r>
              <a:rPr lang="en-US" sz="2000" b="1" dirty="0">
                <a:solidFill>
                  <a:srgbClr val="B2A268"/>
                </a:solidFill>
                <a:latin typeface="Sabon Next LT" panose="02000500000000000000" pitchFamily="2" charset="0"/>
                <a:ea typeface="Roboto"/>
                <a:cs typeface="Sabon Next LT" panose="02000500000000000000" pitchFamily="2" charset="0"/>
              </a:rPr>
              <a:t>Session Goals and Agenda</a:t>
            </a:r>
          </a:p>
          <a:p>
            <a:pPr marL="456565" indent="-316865">
              <a:buFontTx/>
              <a:buChar char="-"/>
            </a:pPr>
            <a:endParaRPr lang="en-US" sz="1600" b="1" dirty="0">
              <a:solidFill>
                <a:schemeClr val="tx1"/>
              </a:solidFill>
              <a:latin typeface="Sabon Next LT" panose="02000500000000000000" pitchFamily="2" charset="0"/>
              <a:ea typeface="Roboto"/>
              <a:cs typeface="Sabon Next LT" panose="02000500000000000000" pitchFamily="2" charset="0"/>
            </a:endParaRPr>
          </a:p>
          <a:p>
            <a:pPr marL="456565" indent="-316865">
              <a:buFontTx/>
              <a:buChar char="-"/>
            </a:pPr>
            <a:r>
              <a:rPr lang="en-US" sz="1600" b="1" dirty="0">
                <a:solidFill>
                  <a:schemeClr val="tx1"/>
                </a:solidFill>
                <a:latin typeface="Sabon Next LT" panose="02000500000000000000" pitchFamily="2" charset="0"/>
                <a:ea typeface="Roboto"/>
                <a:cs typeface="Sabon Next LT" panose="02000500000000000000" pitchFamily="2" charset="0"/>
              </a:rPr>
              <a:t>Intern Introduction</a:t>
            </a:r>
          </a:p>
          <a:p>
            <a:pPr marL="456565" indent="-316865">
              <a:buFontTx/>
              <a:buChar char="-"/>
            </a:pPr>
            <a:endParaRPr lang="en-US" sz="1600" b="1" dirty="0">
              <a:solidFill>
                <a:schemeClr val="tx1"/>
              </a:solidFill>
              <a:latin typeface="Sabon Next LT" panose="02000500000000000000" pitchFamily="2" charset="0"/>
              <a:ea typeface="Roboto"/>
              <a:cs typeface="Sabon Next LT" panose="02000500000000000000" pitchFamily="2" charset="0"/>
            </a:endParaRPr>
          </a:p>
          <a:p>
            <a:pPr marL="456565" indent="-316865">
              <a:buFontTx/>
              <a:buChar char="-"/>
            </a:pPr>
            <a:r>
              <a:rPr lang="en-US" sz="1600" b="1" dirty="0">
                <a:solidFill>
                  <a:schemeClr val="tx1"/>
                </a:solidFill>
                <a:latin typeface="Sabon Next LT" panose="02000500000000000000" pitchFamily="2" charset="0"/>
                <a:ea typeface="Roboto"/>
                <a:cs typeface="Sabon Next LT" panose="02000500000000000000" pitchFamily="2" charset="0"/>
              </a:rPr>
              <a:t>Staff Introductions</a:t>
            </a:r>
          </a:p>
          <a:p>
            <a:pPr marL="456565" indent="-316865">
              <a:buFontTx/>
              <a:buChar char="-"/>
            </a:pPr>
            <a:endParaRPr lang="en-US" sz="1600" b="1" dirty="0">
              <a:solidFill>
                <a:schemeClr val="tx1"/>
              </a:solidFill>
              <a:latin typeface="Sabon Next LT" panose="02000500000000000000" pitchFamily="2" charset="0"/>
              <a:ea typeface="Roboto"/>
              <a:cs typeface="Sabon Next LT" panose="02000500000000000000" pitchFamily="2" charset="0"/>
            </a:endParaRPr>
          </a:p>
          <a:p>
            <a:pPr marL="456565" indent="-316865">
              <a:buFontTx/>
              <a:buChar char="-"/>
            </a:pPr>
            <a:r>
              <a:rPr lang="en-US" sz="1600" b="1" dirty="0">
                <a:solidFill>
                  <a:schemeClr val="tx1"/>
                </a:solidFill>
                <a:latin typeface="Sabon Next LT" panose="02000500000000000000" pitchFamily="2" charset="0"/>
                <a:ea typeface="Roboto"/>
                <a:cs typeface="Sabon Next LT" panose="02000500000000000000" pitchFamily="2" charset="0"/>
              </a:rPr>
              <a:t>Summer Programming Overview</a:t>
            </a:r>
          </a:p>
          <a:p>
            <a:pPr marL="456565" indent="-316865">
              <a:buFontTx/>
              <a:buChar char="-"/>
            </a:pPr>
            <a:endParaRPr lang="en-US" sz="1600" b="1" dirty="0">
              <a:solidFill>
                <a:schemeClr val="tx1"/>
              </a:solidFill>
              <a:latin typeface="Sabon Next LT" panose="02000500000000000000" pitchFamily="2" charset="0"/>
              <a:ea typeface="Roboto"/>
              <a:cs typeface="Sabon Next LT" panose="02000500000000000000" pitchFamily="2" charset="0"/>
            </a:endParaRPr>
          </a:p>
          <a:p>
            <a:pPr marL="456565" indent="-316865">
              <a:buFontTx/>
              <a:buChar char="-"/>
            </a:pPr>
            <a:r>
              <a:rPr lang="en-US" sz="1600" b="1" dirty="0">
                <a:solidFill>
                  <a:schemeClr val="tx1"/>
                </a:solidFill>
                <a:latin typeface="Sabon Next LT" panose="02000500000000000000" pitchFamily="2" charset="0"/>
                <a:ea typeface="Roboto"/>
                <a:cs typeface="Sabon Next LT" panose="02000500000000000000" pitchFamily="2" charset="0"/>
              </a:rPr>
              <a:t>Communication &amp; Logistics</a:t>
            </a:r>
          </a:p>
          <a:p>
            <a:pPr marL="456565" indent="-316865">
              <a:buFontTx/>
              <a:buChar char="-"/>
            </a:pPr>
            <a:endParaRPr lang="en-US" sz="1600" b="1" dirty="0">
              <a:solidFill>
                <a:schemeClr val="tx1"/>
              </a:solidFill>
              <a:latin typeface="Sabon Next LT" panose="02000500000000000000" pitchFamily="2" charset="0"/>
              <a:ea typeface="Roboto"/>
              <a:cs typeface="Sabon Next LT" panose="02000500000000000000" pitchFamily="2" charset="0"/>
            </a:endParaRPr>
          </a:p>
          <a:p>
            <a:pPr marL="456565" indent="-316865">
              <a:buFontTx/>
              <a:buChar char="-"/>
            </a:pPr>
            <a:r>
              <a:rPr lang="en-US" sz="1600" b="1" dirty="0">
                <a:solidFill>
                  <a:schemeClr val="tx1"/>
                </a:solidFill>
                <a:latin typeface="Sabon Next LT" panose="02000500000000000000" pitchFamily="2" charset="0"/>
                <a:ea typeface="Roboto"/>
                <a:cs typeface="Sabon Next LT" panose="02000500000000000000" pitchFamily="2" charset="0"/>
              </a:rPr>
              <a:t>Orientation &amp; </a:t>
            </a:r>
            <a:r>
              <a:rPr lang="en-US" sz="1600" b="1" dirty="0" err="1">
                <a:solidFill>
                  <a:schemeClr val="tx1"/>
                </a:solidFill>
                <a:latin typeface="Sabon Next LT" panose="02000500000000000000" pitchFamily="2" charset="0"/>
                <a:ea typeface="Roboto"/>
                <a:cs typeface="Sabon Next LT" panose="02000500000000000000" pitchFamily="2" charset="0"/>
              </a:rPr>
              <a:t>SCoRE</a:t>
            </a:r>
            <a:r>
              <a:rPr lang="en-US" sz="1600" b="1" dirty="0">
                <a:solidFill>
                  <a:schemeClr val="tx1"/>
                </a:solidFill>
                <a:latin typeface="Sabon Next LT" panose="02000500000000000000" pitchFamily="2" charset="0"/>
                <a:ea typeface="Roboto"/>
                <a:cs typeface="Sabon Next LT" panose="02000500000000000000" pitchFamily="2" charset="0"/>
              </a:rPr>
              <a:t> Overview Slides</a:t>
            </a:r>
          </a:p>
          <a:p>
            <a:pPr marL="456565" indent="-316865">
              <a:buFontTx/>
              <a:buChar char="-"/>
            </a:pPr>
            <a:endParaRPr lang="en-US" sz="1600" b="1" dirty="0">
              <a:solidFill>
                <a:schemeClr val="tx1"/>
              </a:solidFill>
              <a:latin typeface="Sabon Next LT" panose="02000500000000000000" pitchFamily="2" charset="0"/>
              <a:ea typeface="Roboto"/>
              <a:cs typeface="Sabon Next LT" panose="02000500000000000000" pitchFamily="2" charset="0"/>
            </a:endParaRPr>
          </a:p>
          <a:p>
            <a:pPr marL="456565" indent="-316865">
              <a:buFontTx/>
              <a:buChar char="-"/>
            </a:pPr>
            <a:r>
              <a:rPr lang="en-US" sz="1600" b="1" dirty="0">
                <a:solidFill>
                  <a:schemeClr val="tx1"/>
                </a:solidFill>
                <a:latin typeface="Sabon Next LT" panose="02000500000000000000" pitchFamily="2" charset="0"/>
                <a:ea typeface="Roboto"/>
                <a:cs typeface="Sabon Next LT" panose="02000500000000000000" pitchFamily="2" charset="0"/>
              </a:rPr>
              <a:t>Admin Checklist &amp; Required Items</a:t>
            </a:r>
          </a:p>
          <a:p>
            <a:pPr marL="139700" indent="0">
              <a:buNone/>
            </a:pPr>
            <a:endParaRPr lang="en-US" sz="1800" dirty="0">
              <a:solidFill>
                <a:schemeClr val="tx1"/>
              </a:solidFill>
              <a:latin typeface="Sabon Next LT" panose="02000500000000000000" pitchFamily="2" charset="0"/>
              <a:ea typeface="Roboto"/>
              <a:cs typeface="Sabon Next LT" panose="02000500000000000000" pitchFamily="2" charset="0"/>
            </a:endParaRPr>
          </a:p>
          <a:p>
            <a:pPr marL="456565" indent="-316865">
              <a:buFontTx/>
              <a:buChar char="-"/>
            </a:pPr>
            <a:r>
              <a:rPr lang="en-US" sz="1800" b="1" dirty="0">
                <a:solidFill>
                  <a:schemeClr val="tx1"/>
                </a:solidFill>
                <a:latin typeface="Sabon Next LT" panose="02000500000000000000" pitchFamily="2" charset="0"/>
                <a:ea typeface="Roboto"/>
                <a:cs typeface="Sabon Next LT" panose="02000500000000000000" pitchFamily="2" charset="0"/>
              </a:rPr>
              <a:t>Q&amp;A</a:t>
            </a:r>
            <a:endParaRPr lang="en-US" sz="1800" b="1" dirty="0">
              <a:solidFill>
                <a:schemeClr val="tx1"/>
              </a:solidFill>
              <a:latin typeface="Sabon Next LT" panose="02000500000000000000" pitchFamily="2" charset="0"/>
              <a:cs typeface="Sabon Next LT" panose="02000500000000000000" pitchFamily="2" charset="0"/>
            </a:endParaRPr>
          </a:p>
          <a:p>
            <a:pPr marL="913765" lvl="1" indent="-304165">
              <a:buFont typeface="Arial"/>
              <a:buChar char="○"/>
            </a:pPr>
            <a:endParaRPr lang="en-US" sz="1900" dirty="0">
              <a:solidFill>
                <a:schemeClr val="tx1"/>
              </a:solidFill>
            </a:endParaRPr>
          </a:p>
          <a:p>
            <a:pPr marL="913765" lvl="1" indent="-304165">
              <a:buFont typeface="Arial"/>
              <a:buChar char="○"/>
            </a:pPr>
            <a:endParaRPr lang="en-US" sz="1900" dirty="0">
              <a:solidFill>
                <a:schemeClr val="tx1"/>
              </a:solidFill>
            </a:endParaRPr>
          </a:p>
          <a:p>
            <a:pPr marL="913765" lvl="1" indent="-304165">
              <a:buFontTx/>
              <a:buChar char="-"/>
            </a:pPr>
            <a:endParaRPr lang="en-US" sz="1800" dirty="0"/>
          </a:p>
          <a:p>
            <a:pPr>
              <a:buFontTx/>
              <a:buChar char="-"/>
            </a:pPr>
            <a:endParaRPr lang="en-US" dirty="0"/>
          </a:p>
          <a:p>
            <a:pPr marL="456565" indent="-316865">
              <a:buFontTx/>
              <a:buChar char="-"/>
            </a:pPr>
            <a:endParaRPr lang="en-US" sz="2000" dirty="0">
              <a:latin typeface="Roboto"/>
              <a:ea typeface="Roboto"/>
              <a:cs typeface="Roboto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73E5484-4C59-9BF6-4A4B-47347C506607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2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219289298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CF4C436-D70D-7E93-8E00-629B17D4CE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>
                <a:latin typeface="Sabon Next LT" panose="02000500000000000000" pitchFamily="2" charset="0"/>
                <a:cs typeface="Sabon Next LT" panose="02000500000000000000" pitchFamily="2" charset="0"/>
              </a:rPr>
              <a:t>Let’s Introduce Ourselves! - Interns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A35EAB6-CE01-3C69-2F70-DFCAB94B48A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>
                <a:latin typeface="Sabon Next LT" panose="02000500000000000000" pitchFamily="2" charset="0"/>
                <a:cs typeface="Sabon Next LT" panose="02000500000000000000" pitchFamily="2" charset="0"/>
              </a:rPr>
              <a:t>Name</a:t>
            </a:r>
          </a:p>
          <a:p>
            <a:r>
              <a:rPr lang="en-US" dirty="0">
                <a:latin typeface="Sabon Next LT" panose="02000500000000000000" pitchFamily="2" charset="0"/>
                <a:cs typeface="Sabon Next LT" panose="02000500000000000000" pitchFamily="2" charset="0"/>
              </a:rPr>
              <a:t>Major / Program</a:t>
            </a:r>
          </a:p>
          <a:p>
            <a:r>
              <a:rPr lang="en-US" dirty="0">
                <a:latin typeface="Sabon Next LT" panose="02000500000000000000" pitchFamily="2" charset="0"/>
                <a:cs typeface="Sabon Next LT" panose="02000500000000000000" pitchFamily="2" charset="0"/>
              </a:rPr>
              <a:t>Who’s your supervisor?</a:t>
            </a:r>
          </a:p>
          <a:p>
            <a:r>
              <a:rPr lang="en-US" dirty="0">
                <a:latin typeface="Sabon Next LT" panose="02000500000000000000" pitchFamily="2" charset="0"/>
                <a:cs typeface="Sabon Next LT" panose="02000500000000000000" pitchFamily="2" charset="0"/>
              </a:rPr>
              <a:t>Work you’ll be doing this summer </a:t>
            </a:r>
          </a:p>
          <a:p>
            <a:r>
              <a:rPr lang="en-US" dirty="0">
                <a:latin typeface="Sabon Next LT" panose="02000500000000000000" pitchFamily="2" charset="0"/>
                <a:cs typeface="Sabon Next LT" panose="02000500000000000000" pitchFamily="2" charset="0"/>
              </a:rPr>
              <a:t>What’s one item you can not live without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AFF5F04-A784-0EE0-E3A8-CCC10161F850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3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42713035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F2090CB-771F-B0E3-DA50-70CD9E3F9DB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931CFE8-3D6C-E7E8-C4B0-DB5F7484B7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>
                <a:latin typeface="Sabon Next LT" panose="02000500000000000000" pitchFamily="2" charset="0"/>
                <a:cs typeface="Sabon Next LT" panose="02000500000000000000" pitchFamily="2" charset="0"/>
              </a:rPr>
              <a:t>Let’s Introduce Ourselves! - Staff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8FDBD67-4796-B29E-E15C-CCF2A139F8D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11700" y="1144980"/>
            <a:ext cx="8520600" cy="3416400"/>
          </a:xfrm>
        </p:spPr>
        <p:txBody>
          <a:bodyPr/>
          <a:lstStyle/>
          <a:p>
            <a:r>
              <a:rPr lang="en-US" dirty="0">
                <a:latin typeface="Sabon Next LT" panose="02000500000000000000" pitchFamily="2" charset="0"/>
                <a:cs typeface="Sabon Next LT" panose="02000500000000000000" pitchFamily="2" charset="0"/>
              </a:rPr>
              <a:t>Name</a:t>
            </a:r>
          </a:p>
          <a:p>
            <a:r>
              <a:rPr lang="en-US" dirty="0">
                <a:latin typeface="Sabon Next LT" panose="02000500000000000000" pitchFamily="2" charset="0"/>
                <a:cs typeface="Sabon Next LT" panose="02000500000000000000" pitchFamily="2" charset="0"/>
              </a:rPr>
              <a:t>Job title and role</a:t>
            </a:r>
          </a:p>
          <a:p>
            <a:r>
              <a:rPr lang="en-US" dirty="0">
                <a:latin typeface="Sabon Next LT" panose="02000500000000000000" pitchFamily="2" charset="0"/>
                <a:cs typeface="Sabon Next LT" panose="02000500000000000000" pitchFamily="2" charset="0"/>
              </a:rPr>
              <a:t>How many interns may interact or collaborate with them</a:t>
            </a:r>
          </a:p>
          <a:p>
            <a:r>
              <a:rPr lang="en-US" dirty="0">
                <a:latin typeface="Sabon Next LT" panose="02000500000000000000" pitchFamily="2" charset="0"/>
                <a:cs typeface="Sabon Next LT" panose="02000500000000000000" pitchFamily="2" charset="0"/>
              </a:rPr>
              <a:t>What’s one item you can not live without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ADBCCEF-277A-4CDC-5423-36E7636EDC96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4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252650259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AE0477E-D214-90A8-5FE8-F6921A695C3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313AE434-DC6C-E7CB-056E-221BA0DCDF16}"/>
              </a:ext>
            </a:extLst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B2A268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AED62CC4-2A84-5FEF-3453-64732E0608BF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fld id="{00000000-1234-1234-1234-123412341234}" type="slidenum">
              <a:rPr lang="en" smtClean="0"/>
              <a:pPr/>
              <a:t>5</a:t>
            </a:fld>
            <a:endParaRPr lang="en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3CFE1A47-92FE-CBDC-ABE2-4AE703E0E3CF}"/>
              </a:ext>
            </a:extLst>
          </p:cNvPr>
          <p:cNvSpPr txBox="1"/>
          <p:nvPr/>
        </p:nvSpPr>
        <p:spPr>
          <a:xfrm>
            <a:off x="1581557" y="2107241"/>
            <a:ext cx="6178099" cy="707886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4000" b="1" dirty="0">
                <a:latin typeface="Sabon Next LT" panose="02000500000000000000" pitchFamily="2" charset="0"/>
                <a:ea typeface="Roboto"/>
                <a:cs typeface="Sabon Next LT" panose="02000500000000000000" pitchFamily="2" charset="0"/>
              </a:rPr>
              <a:t>All about </a:t>
            </a:r>
            <a:r>
              <a:rPr lang="en-US" sz="4000" b="1" dirty="0" err="1">
                <a:latin typeface="Sabon Next LT" panose="02000500000000000000" pitchFamily="2" charset="0"/>
                <a:ea typeface="Roboto"/>
                <a:cs typeface="Sabon Next LT" panose="02000500000000000000" pitchFamily="2" charset="0"/>
              </a:rPr>
              <a:t>SCoRE</a:t>
            </a:r>
            <a:endParaRPr lang="en-US" sz="4000" b="1" dirty="0">
              <a:latin typeface="Sabon Next LT" panose="02000500000000000000" pitchFamily="2" charset="0"/>
              <a:ea typeface="Roboto"/>
              <a:cs typeface="Sabon Next LT" panose="020005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8120364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1D5F75D7-4CFA-855D-3485-D5C9C18D17D0}"/>
              </a:ext>
            </a:extLst>
          </p:cNvPr>
          <p:cNvSpPr/>
          <p:nvPr/>
        </p:nvSpPr>
        <p:spPr>
          <a:xfrm>
            <a:off x="-128602" y="-108200"/>
            <a:ext cx="9478736" cy="5249636"/>
          </a:xfrm>
          <a:prstGeom prst="rect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 sz="1013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2AAD9C6-CFF3-CB06-FA7E-DFEDC1594E6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26976" y="2896405"/>
            <a:ext cx="1824043" cy="1520091"/>
          </a:xfrm>
        </p:spPr>
        <p:txBody>
          <a:bodyPr>
            <a:noAutofit/>
          </a:bodyPr>
          <a:lstStyle>
            <a:defPPr>
              <a:defRPr lang="en-US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Aft>
                <a:spcPts val="300"/>
              </a:spcAft>
              <a:buNone/>
            </a:pPr>
            <a:r>
              <a:rPr lang="en-US" sz="1088" b="1" dirty="0">
                <a:solidFill>
                  <a:schemeClr val="accent1"/>
                </a:solidFill>
                <a:effectLst/>
                <a:latin typeface="Roboto"/>
                <a:ea typeface="Calibri"/>
              </a:rPr>
              <a:t>Community-engaged </a:t>
            </a:r>
            <a:br>
              <a:rPr lang="en-US" sz="1088" b="1" dirty="0">
                <a:effectLst/>
                <a:latin typeface="Roboto"/>
                <a:ea typeface="Calibri" panose="020F0502020204030204" pitchFamily="34" charset="0"/>
              </a:rPr>
            </a:br>
            <a:r>
              <a:rPr lang="en-US" sz="1088" b="1" dirty="0">
                <a:solidFill>
                  <a:schemeClr val="accent1"/>
                </a:solidFill>
                <a:effectLst/>
                <a:latin typeface="Roboto"/>
                <a:ea typeface="Calibri"/>
              </a:rPr>
              <a:t>Sustainability Research</a:t>
            </a:r>
            <a:r>
              <a:rPr lang="en-US" sz="1088" b="1" dirty="0">
                <a:solidFill>
                  <a:schemeClr val="accent1"/>
                </a:solidFill>
                <a:latin typeface="Roboto"/>
                <a:ea typeface="Calibri"/>
              </a:rPr>
              <a:t> </a:t>
            </a:r>
            <a:endParaRPr lang="en-US" sz="975" b="1" dirty="0">
              <a:solidFill>
                <a:schemeClr val="accent1"/>
              </a:solidFill>
              <a:latin typeface="Roboto"/>
              <a:ea typeface="Calibri"/>
              <a:cs typeface="Sabon Next LT" panose="02000500000000000000" pitchFamily="2" charset="0"/>
            </a:endParaRPr>
          </a:p>
          <a:p>
            <a:pPr marL="0" indent="0">
              <a:spcAft>
                <a:spcPts val="300"/>
              </a:spcAft>
              <a:buNone/>
            </a:pPr>
            <a:endParaRPr lang="en-US" sz="300" b="1" dirty="0">
              <a:solidFill>
                <a:schemeClr val="accent1"/>
              </a:solidFill>
              <a:latin typeface="Roboto"/>
              <a:ea typeface="Calibri"/>
              <a:cs typeface="Sabon Next LT" panose="02000500000000000000" pitchFamily="2" charset="0"/>
            </a:endParaRPr>
          </a:p>
          <a:p>
            <a:pPr marL="0" indent="0">
              <a:spcAft>
                <a:spcPts val="300"/>
              </a:spcAft>
              <a:buNone/>
            </a:pPr>
            <a:r>
              <a:rPr lang="en-US" sz="975" dirty="0">
                <a:solidFill>
                  <a:srgbClr val="083153"/>
                </a:solidFill>
                <a:effectLst/>
                <a:latin typeface="Sabon Next LT" panose="02000500000000000000" pitchFamily="2" charset="0"/>
                <a:ea typeface="Calibri"/>
                <a:cs typeface="Sabon Next LT" panose="02000500000000000000" pitchFamily="2" charset="0"/>
              </a:rPr>
              <a:t>Supporting projects that engage community partners as experts and co-PIs and</a:t>
            </a:r>
            <a:r>
              <a:rPr lang="en-US" sz="975" spc="-85" dirty="0">
                <a:solidFill>
                  <a:srgbClr val="083153"/>
                </a:solidFill>
                <a:effectLst/>
                <a:latin typeface="Sabon Next LT" panose="02000500000000000000" pitchFamily="2" charset="0"/>
                <a:ea typeface="Calibri"/>
                <a:cs typeface="Sabon Next LT" panose="02000500000000000000" pitchFamily="2" charset="0"/>
              </a:rPr>
              <a:t> </a:t>
            </a:r>
            <a:r>
              <a:rPr lang="en-US" sz="975" dirty="0">
                <a:solidFill>
                  <a:srgbClr val="083153"/>
                </a:solidFill>
                <a:effectLst/>
                <a:latin typeface="Sabon Next LT" panose="02000500000000000000" pitchFamily="2" charset="0"/>
                <a:ea typeface="Calibri"/>
                <a:cs typeface="Sabon Next LT" panose="02000500000000000000" pitchFamily="2" charset="0"/>
              </a:rPr>
              <a:t>aim</a:t>
            </a:r>
            <a:r>
              <a:rPr lang="en-US" sz="975" spc="-85" dirty="0">
                <a:solidFill>
                  <a:srgbClr val="083153"/>
                </a:solidFill>
                <a:effectLst/>
                <a:latin typeface="Sabon Next LT" panose="02000500000000000000" pitchFamily="2" charset="0"/>
                <a:ea typeface="Calibri"/>
                <a:cs typeface="Sabon Next LT" panose="02000500000000000000" pitchFamily="2" charset="0"/>
              </a:rPr>
              <a:t> </a:t>
            </a:r>
            <a:r>
              <a:rPr lang="en-US" sz="975" dirty="0">
                <a:solidFill>
                  <a:srgbClr val="083153"/>
                </a:solidFill>
                <a:effectLst/>
                <a:latin typeface="Sabon Next LT" panose="02000500000000000000" pitchFamily="2" charset="0"/>
                <a:ea typeface="Calibri"/>
                <a:cs typeface="Sabon Next LT" panose="02000500000000000000" pitchFamily="2" charset="0"/>
              </a:rPr>
              <a:t>to</a:t>
            </a:r>
            <a:r>
              <a:rPr lang="en-US" sz="975" spc="-80" dirty="0">
                <a:solidFill>
                  <a:srgbClr val="083153"/>
                </a:solidFill>
                <a:effectLst/>
                <a:latin typeface="Sabon Next LT" panose="02000500000000000000" pitchFamily="2" charset="0"/>
                <a:ea typeface="Calibri"/>
                <a:cs typeface="Sabon Next LT" panose="02000500000000000000" pitchFamily="2" charset="0"/>
              </a:rPr>
              <a:t> </a:t>
            </a:r>
            <a:r>
              <a:rPr lang="en-US" sz="975" dirty="0">
                <a:solidFill>
                  <a:srgbClr val="083153"/>
                </a:solidFill>
                <a:effectLst/>
                <a:latin typeface="Sabon Next LT" panose="02000500000000000000" pitchFamily="2" charset="0"/>
                <a:ea typeface="Calibri"/>
                <a:cs typeface="Sabon Next LT" panose="02000500000000000000" pitchFamily="2" charset="0"/>
              </a:rPr>
              <a:t>achieve</a:t>
            </a:r>
            <a:r>
              <a:rPr lang="en-US" sz="975" spc="-85" dirty="0">
                <a:solidFill>
                  <a:srgbClr val="083153"/>
                </a:solidFill>
                <a:effectLst/>
                <a:latin typeface="Sabon Next LT" panose="02000500000000000000" pitchFamily="2" charset="0"/>
                <a:ea typeface="Calibri"/>
                <a:cs typeface="Sabon Next LT" panose="02000500000000000000" pitchFamily="2" charset="0"/>
              </a:rPr>
              <a:t> </a:t>
            </a:r>
            <a:r>
              <a:rPr lang="en-US" sz="975" dirty="0">
                <a:solidFill>
                  <a:srgbClr val="083153"/>
                </a:solidFill>
                <a:effectLst/>
                <a:latin typeface="Sabon Next LT" panose="02000500000000000000" pitchFamily="2" charset="0"/>
                <a:ea typeface="Calibri"/>
                <a:cs typeface="Sabon Next LT" panose="02000500000000000000" pitchFamily="2" charset="0"/>
              </a:rPr>
              <a:t>concrete</a:t>
            </a:r>
            <a:r>
              <a:rPr lang="en-US" sz="975" spc="-85" dirty="0">
                <a:solidFill>
                  <a:srgbClr val="083153"/>
                </a:solidFill>
                <a:effectLst/>
                <a:latin typeface="Sabon Next LT" panose="02000500000000000000" pitchFamily="2" charset="0"/>
                <a:ea typeface="Calibri"/>
                <a:cs typeface="Sabon Next LT" panose="02000500000000000000" pitchFamily="2" charset="0"/>
              </a:rPr>
              <a:t> </a:t>
            </a:r>
            <a:r>
              <a:rPr lang="en-US" sz="975" dirty="0">
                <a:solidFill>
                  <a:srgbClr val="083153"/>
                </a:solidFill>
                <a:effectLst/>
                <a:latin typeface="Sabon Next LT" panose="02000500000000000000" pitchFamily="2" charset="0"/>
                <a:ea typeface="Calibri"/>
                <a:cs typeface="Sabon Next LT" panose="02000500000000000000" pitchFamily="2" charset="0"/>
              </a:rPr>
              <a:t>and</a:t>
            </a:r>
            <a:r>
              <a:rPr lang="en-US" sz="975" spc="-80" dirty="0">
                <a:solidFill>
                  <a:srgbClr val="083153"/>
                </a:solidFill>
                <a:effectLst/>
                <a:latin typeface="Sabon Next LT" panose="02000500000000000000" pitchFamily="2" charset="0"/>
                <a:ea typeface="Calibri"/>
                <a:cs typeface="Sabon Next LT" panose="02000500000000000000" pitchFamily="2" charset="0"/>
              </a:rPr>
              <a:t> </a:t>
            </a:r>
            <a:r>
              <a:rPr lang="en-US" sz="975" dirty="0">
                <a:solidFill>
                  <a:srgbClr val="083153"/>
                </a:solidFill>
                <a:effectLst/>
                <a:latin typeface="Sabon Next LT" panose="02000500000000000000" pitchFamily="2" charset="0"/>
                <a:ea typeface="Calibri"/>
                <a:cs typeface="Sabon Next LT" panose="02000500000000000000" pitchFamily="2" charset="0"/>
              </a:rPr>
              <a:t>meaningful</a:t>
            </a:r>
            <a:r>
              <a:rPr lang="en-US" sz="975" spc="-85" dirty="0">
                <a:solidFill>
                  <a:srgbClr val="083153"/>
                </a:solidFill>
                <a:effectLst/>
                <a:latin typeface="Sabon Next LT" panose="02000500000000000000" pitchFamily="2" charset="0"/>
                <a:ea typeface="Calibri"/>
                <a:cs typeface="Sabon Next LT" panose="02000500000000000000" pitchFamily="2" charset="0"/>
              </a:rPr>
              <a:t> </a:t>
            </a:r>
            <a:r>
              <a:rPr lang="en-US" sz="975" dirty="0">
                <a:solidFill>
                  <a:srgbClr val="083153"/>
                </a:solidFill>
                <a:effectLst/>
                <a:latin typeface="Sabon Next LT" panose="02000500000000000000" pitchFamily="2" charset="0"/>
                <a:ea typeface="Calibri"/>
                <a:cs typeface="Sabon Next LT" panose="02000500000000000000" pitchFamily="2" charset="0"/>
              </a:rPr>
              <a:t>outcomes</a:t>
            </a:r>
            <a:r>
              <a:rPr lang="en-US" sz="975" spc="-80" dirty="0">
                <a:solidFill>
                  <a:srgbClr val="083153"/>
                </a:solidFill>
                <a:effectLst/>
                <a:latin typeface="Sabon Next LT" panose="02000500000000000000" pitchFamily="2" charset="0"/>
                <a:ea typeface="Calibri"/>
                <a:cs typeface="Sabon Next LT" panose="02000500000000000000" pitchFamily="2" charset="0"/>
              </a:rPr>
              <a:t> </a:t>
            </a:r>
            <a:r>
              <a:rPr lang="en-US" sz="975" dirty="0">
                <a:solidFill>
                  <a:srgbClr val="083153"/>
                </a:solidFill>
                <a:effectLst/>
                <a:latin typeface="Sabon Next LT" panose="02000500000000000000" pitchFamily="2" charset="0"/>
                <a:ea typeface="Calibri"/>
                <a:cs typeface="Sabon Next LT" panose="02000500000000000000" pitchFamily="2" charset="0"/>
              </a:rPr>
              <a:t>that advance social equity</a:t>
            </a:r>
            <a:endParaRPr lang="en-US" sz="975" dirty="0">
              <a:latin typeface="Sabon Next LT" panose="02000500000000000000" pitchFamily="2" charset="0"/>
              <a:ea typeface="Calibri"/>
              <a:cs typeface="Sabon Next LT" panose="02000500000000000000" pitchFamily="2" charset="0"/>
            </a:endParaRP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33631C8-7ECA-C8B8-35C7-7FEDD3A272B6}"/>
              </a:ext>
            </a:extLst>
          </p:cNvPr>
          <p:cNvSpPr>
            <a:spLocks noGrp="1"/>
          </p:cNvSpPr>
          <p:nvPr>
            <p:ph type="body" idx="2"/>
          </p:nvPr>
        </p:nvSpPr>
        <p:spPr>
          <a:xfrm>
            <a:off x="2478978" y="2917021"/>
            <a:ext cx="1947976" cy="1528255"/>
          </a:xfrm>
        </p:spPr>
        <p:txBody>
          <a:bodyPr>
            <a:noAutofit/>
          </a:bodyPr>
          <a:lstStyle>
            <a:defPPr>
              <a:defRPr lang="en-US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Aft>
                <a:spcPts val="300"/>
              </a:spcAft>
              <a:buNone/>
            </a:pPr>
            <a:r>
              <a:rPr lang="en-US" sz="1088" b="1" spc="0" dirty="0">
                <a:solidFill>
                  <a:schemeClr val="accent1"/>
                </a:solidFill>
                <a:effectLst/>
                <a:latin typeface="Roboto"/>
                <a:ea typeface="Calibri"/>
              </a:rPr>
              <a:t>SLS Community-engaged Sustainability Education</a:t>
            </a:r>
            <a:endParaRPr lang="en-US" sz="975" b="1" spc="0" dirty="0">
              <a:solidFill>
                <a:schemeClr val="accent1"/>
              </a:solidFill>
              <a:effectLst/>
              <a:latin typeface="Roboto"/>
              <a:ea typeface="Calibri"/>
              <a:cs typeface="Sabon Next LT" panose="02000500000000000000" pitchFamily="2" charset="0"/>
            </a:endParaRPr>
          </a:p>
          <a:p>
            <a:pPr marL="0" indent="0">
              <a:spcAft>
                <a:spcPts val="300"/>
              </a:spcAft>
              <a:buNone/>
            </a:pPr>
            <a:endParaRPr lang="en-US" sz="300" spc="0" dirty="0">
              <a:solidFill>
                <a:srgbClr val="083153"/>
              </a:solidFill>
              <a:effectLst/>
              <a:latin typeface="Sabon Next LT" panose="02000500000000000000" pitchFamily="2" charset="0"/>
              <a:ea typeface="Calibri"/>
              <a:cs typeface="Sabon Next LT" panose="02000500000000000000" pitchFamily="2" charset="0"/>
            </a:endParaRPr>
          </a:p>
          <a:p>
            <a:pPr marL="0" indent="0">
              <a:spcAft>
                <a:spcPts val="300"/>
              </a:spcAft>
              <a:buNone/>
            </a:pPr>
            <a:r>
              <a:rPr lang="en-US" sz="975" spc="0" dirty="0">
                <a:solidFill>
                  <a:srgbClr val="083153"/>
                </a:solidFill>
                <a:effectLst/>
                <a:latin typeface="Sabon Next LT" panose="02000500000000000000" pitchFamily="2" charset="0"/>
                <a:ea typeface="Calibri"/>
                <a:cs typeface="Sabon Next LT" panose="02000500000000000000" pitchFamily="2" charset="0"/>
              </a:rPr>
              <a:t>Engaging</a:t>
            </a:r>
            <a:r>
              <a:rPr lang="en-US" sz="975" dirty="0">
                <a:solidFill>
                  <a:srgbClr val="083153"/>
                </a:solidFill>
                <a:latin typeface="Sabon Next LT" panose="02000500000000000000" pitchFamily="2" charset="0"/>
                <a:ea typeface="Calibri"/>
                <a:cs typeface="Sabon Next LT" panose="02000500000000000000" pitchFamily="2" charset="0"/>
              </a:rPr>
              <a:t> </a:t>
            </a:r>
            <a:r>
              <a:rPr lang="en-US" sz="975" spc="0" dirty="0">
                <a:solidFill>
                  <a:srgbClr val="083153"/>
                </a:solidFill>
                <a:effectLst/>
                <a:latin typeface="Sabon Next LT" panose="02000500000000000000" pitchFamily="2" charset="0"/>
                <a:ea typeface="Calibri"/>
                <a:cs typeface="Sabon Next LT" panose="02000500000000000000" pitchFamily="2" charset="0"/>
              </a:rPr>
              <a:t>students in community partnerships through sustainability-focused courses and professional development programs</a:t>
            </a:r>
            <a:endParaRPr lang="en-US" sz="975" spc="0" dirty="0">
              <a:effectLst/>
              <a:latin typeface="Sabon Next LT" panose="02000500000000000000" pitchFamily="2" charset="0"/>
              <a:ea typeface="Calibri"/>
              <a:cs typeface="Sabon Next LT" panose="02000500000000000000" pitchFamily="2" charset="0"/>
            </a:endParaRPr>
          </a:p>
        </p:txBody>
      </p:sp>
      <p:pic>
        <p:nvPicPr>
          <p:cNvPr id="7" name="Image 1">
            <a:extLst>
              <a:ext uri="{FF2B5EF4-FFF2-40B4-BE49-F238E27FC236}">
                <a16:creationId xmlns:a16="http://schemas.microsoft.com/office/drawing/2014/main" id="{B5245D13-596C-8E07-1A0D-693DF6AC0E2B}"/>
              </a:ext>
            </a:extLst>
          </p:cNvPr>
          <p:cNvPicPr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96189" y="282563"/>
            <a:ext cx="3918359" cy="548159"/>
          </a:xfrm>
          <a:prstGeom prst="rect">
            <a:avLst/>
          </a:prstGeom>
        </p:spPr>
      </p:pic>
      <p:sp>
        <p:nvSpPr>
          <p:cNvPr id="8" name="Text Placeholder 2">
            <a:extLst>
              <a:ext uri="{FF2B5EF4-FFF2-40B4-BE49-F238E27FC236}">
                <a16:creationId xmlns:a16="http://schemas.microsoft.com/office/drawing/2014/main" id="{8CB07CED-D34B-0B30-2E58-898A4EA119F4}"/>
              </a:ext>
            </a:extLst>
          </p:cNvPr>
          <p:cNvSpPr txBox="1">
            <a:spLocks/>
          </p:cNvSpPr>
          <p:nvPr/>
        </p:nvSpPr>
        <p:spPr>
          <a:xfrm>
            <a:off x="4469524" y="2917021"/>
            <a:ext cx="2493792" cy="159284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>
              <a:defRPr lang="en-US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R="226219">
              <a:spcAft>
                <a:spcPts val="300"/>
              </a:spcAft>
              <a:tabLst>
                <a:tab pos="348606" algn="l"/>
              </a:tabLst>
            </a:pPr>
            <a:r>
              <a:rPr lang="en-US" sz="980" b="1" spc="0" dirty="0">
                <a:solidFill>
                  <a:schemeClr val="accent1"/>
                </a:solidFill>
                <a:effectLst/>
                <a:latin typeface="Roboto"/>
                <a:ea typeface="Calibri"/>
              </a:rPr>
              <a:t>Strategic Community</a:t>
            </a:r>
            <a:r>
              <a:rPr lang="en-US" sz="980" b="1" dirty="0">
                <a:solidFill>
                  <a:schemeClr val="accent1"/>
                </a:solidFill>
                <a:latin typeface="Roboto"/>
                <a:ea typeface="Calibri"/>
              </a:rPr>
              <a:t> </a:t>
            </a:r>
            <a:r>
              <a:rPr lang="en-US" sz="980" b="1" spc="0" dirty="0">
                <a:solidFill>
                  <a:schemeClr val="accent1"/>
                </a:solidFill>
                <a:effectLst/>
                <a:latin typeface="Roboto"/>
                <a:ea typeface="Calibri"/>
              </a:rPr>
              <a:t>Partnerships</a:t>
            </a:r>
            <a:endParaRPr lang="en-US" sz="980" b="1" dirty="0">
              <a:solidFill>
                <a:schemeClr val="accent1"/>
              </a:solidFill>
              <a:latin typeface="Roboto"/>
              <a:ea typeface="Calibri" panose="020F0502020204030204" pitchFamily="34" charset="0"/>
              <a:cs typeface="Sabon Next LT" panose="02000500000000000000" pitchFamily="2" charset="0"/>
            </a:endParaRPr>
          </a:p>
          <a:p>
            <a:pPr marR="226219">
              <a:spcAft>
                <a:spcPts val="300"/>
              </a:spcAft>
              <a:tabLst>
                <a:tab pos="348606" algn="l"/>
              </a:tabLst>
            </a:pPr>
            <a:endParaRPr lang="en-US" sz="300" spc="0" dirty="0">
              <a:solidFill>
                <a:srgbClr val="083153"/>
              </a:solidFill>
              <a:effectLst/>
              <a:latin typeface="Sabon Next LT" panose="02000500000000000000" pitchFamily="2" charset="0"/>
              <a:ea typeface="Calibri"/>
              <a:cs typeface="Sabon Next LT" panose="02000500000000000000" pitchFamily="2" charset="0"/>
            </a:endParaRPr>
          </a:p>
          <a:p>
            <a:pPr marR="226219">
              <a:spcAft>
                <a:spcPts val="300"/>
              </a:spcAft>
              <a:tabLst>
                <a:tab pos="348606" algn="l"/>
              </a:tabLst>
            </a:pPr>
            <a:r>
              <a:rPr lang="en-US" sz="975" spc="0" dirty="0">
                <a:solidFill>
                  <a:srgbClr val="083153"/>
                </a:solidFill>
                <a:effectLst/>
                <a:latin typeface="Sabon Next LT" panose="02000500000000000000" pitchFamily="2" charset="0"/>
                <a:ea typeface="Calibri"/>
                <a:cs typeface="Sabon Next LT" panose="02000500000000000000" pitchFamily="2" charset="0"/>
              </a:rPr>
              <a:t>Nurturing </a:t>
            </a:r>
            <a:r>
              <a:rPr lang="en-US" sz="975" dirty="0">
                <a:solidFill>
                  <a:srgbClr val="083153"/>
                </a:solidFill>
                <a:latin typeface="Sabon Next LT" panose="02000500000000000000" pitchFamily="2" charset="0"/>
                <a:ea typeface="Calibri"/>
                <a:cs typeface="Sabon Next LT" panose="02000500000000000000" pitchFamily="2" charset="0"/>
              </a:rPr>
              <a:t>long-term partnerships</a:t>
            </a:r>
            <a:r>
              <a:rPr lang="en-US" sz="975" spc="0" dirty="0">
                <a:solidFill>
                  <a:srgbClr val="083153"/>
                </a:solidFill>
                <a:effectLst/>
                <a:latin typeface="Sabon Next LT" panose="02000500000000000000" pitchFamily="2" charset="0"/>
                <a:ea typeface="Calibri"/>
                <a:cs typeface="Sabon Next LT" panose="02000500000000000000" pitchFamily="2" charset="0"/>
              </a:rPr>
              <a:t> between Georgia Tech and organizations that </a:t>
            </a:r>
            <a:br>
              <a:rPr lang="en-US" sz="975" spc="0" dirty="0">
                <a:effectLst/>
                <a:latin typeface="Sabon Next LT" panose="02000500000000000000" pitchFamily="2" charset="0"/>
                <a:ea typeface="Calibri" panose="020F0502020204030204" pitchFamily="34" charset="0"/>
                <a:cs typeface="Sabon Next LT" panose="02000500000000000000" pitchFamily="2" charset="0"/>
              </a:rPr>
            </a:br>
            <a:r>
              <a:rPr lang="en-US" sz="975" spc="0" dirty="0">
                <a:solidFill>
                  <a:srgbClr val="083153"/>
                </a:solidFill>
                <a:effectLst/>
                <a:latin typeface="Sabon Next LT" panose="02000500000000000000" pitchFamily="2" charset="0"/>
                <a:ea typeface="Calibri"/>
                <a:cs typeface="Sabon Next LT" panose="02000500000000000000" pitchFamily="2" charset="0"/>
              </a:rPr>
              <a:t>advance community-driven social and environmental change</a:t>
            </a:r>
            <a:endParaRPr lang="en-US" sz="975" spc="0" dirty="0">
              <a:effectLst/>
              <a:latin typeface="Sabon Next LT" panose="02000500000000000000" pitchFamily="2" charset="0"/>
              <a:ea typeface="Calibri"/>
              <a:cs typeface="Sabon Next LT" panose="02000500000000000000" pitchFamily="2" charset="0"/>
            </a:endParaRPr>
          </a:p>
        </p:txBody>
      </p:sp>
      <p:sp>
        <p:nvSpPr>
          <p:cNvPr id="11" name="Text Placeholder 2">
            <a:extLst>
              <a:ext uri="{FF2B5EF4-FFF2-40B4-BE49-F238E27FC236}">
                <a16:creationId xmlns:a16="http://schemas.microsoft.com/office/drawing/2014/main" id="{2CA5D6B7-6EC2-A3CB-B5AC-97EAC2EB953D}"/>
              </a:ext>
            </a:extLst>
          </p:cNvPr>
          <p:cNvSpPr txBox="1">
            <a:spLocks/>
          </p:cNvSpPr>
          <p:nvPr/>
        </p:nvSpPr>
        <p:spPr>
          <a:xfrm>
            <a:off x="6780480" y="2917021"/>
            <a:ext cx="2033313" cy="139762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>
              <a:defRPr lang="en-US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R="225743">
              <a:tabLst>
                <a:tab pos="348606" algn="l"/>
              </a:tabLst>
            </a:pPr>
            <a:r>
              <a:rPr lang="en-US" sz="1088" b="1" spc="0" dirty="0">
                <a:solidFill>
                  <a:schemeClr val="accent1"/>
                </a:solidFill>
                <a:effectLst/>
                <a:latin typeface="Roboto"/>
                <a:ea typeface="Calibri"/>
              </a:rPr>
              <a:t>Thought</a:t>
            </a:r>
            <a:r>
              <a:rPr lang="en-US" sz="1088" b="1" dirty="0">
                <a:solidFill>
                  <a:schemeClr val="accent1"/>
                </a:solidFill>
                <a:latin typeface="Roboto"/>
                <a:ea typeface="Calibri"/>
              </a:rPr>
              <a:t> </a:t>
            </a:r>
            <a:r>
              <a:rPr lang="en-US" sz="1088" b="1" spc="0" dirty="0">
                <a:solidFill>
                  <a:schemeClr val="accent1"/>
                </a:solidFill>
                <a:effectLst/>
                <a:latin typeface="Roboto"/>
                <a:ea typeface="Calibri"/>
              </a:rPr>
              <a:t>Leadership</a:t>
            </a:r>
            <a:r>
              <a:rPr lang="en-US" sz="1088" dirty="0">
                <a:solidFill>
                  <a:schemeClr val="accent1"/>
                </a:solidFill>
                <a:latin typeface="Roboto"/>
                <a:ea typeface="Calibri"/>
              </a:rPr>
              <a:t> </a:t>
            </a:r>
            <a:endParaRPr lang="en-US" sz="188" spc="0" dirty="0">
              <a:solidFill>
                <a:schemeClr val="accent1"/>
              </a:solidFill>
              <a:effectLst/>
              <a:latin typeface="Roboto"/>
              <a:ea typeface="Calibri" panose="020F0502020204030204" pitchFamily="34" charset="0"/>
              <a:cs typeface="Sabon Next LT" panose="02000500000000000000" pitchFamily="2" charset="0"/>
            </a:endParaRPr>
          </a:p>
          <a:p>
            <a:pPr marR="225743">
              <a:tabLst>
                <a:tab pos="348606" algn="l"/>
              </a:tabLst>
            </a:pPr>
            <a:endParaRPr lang="en-US" sz="300" spc="0" dirty="0">
              <a:solidFill>
                <a:srgbClr val="083153"/>
              </a:solidFill>
              <a:effectLst/>
              <a:latin typeface="Sabon Next LT" panose="02000500000000000000" pitchFamily="2" charset="0"/>
              <a:ea typeface="Calibri"/>
              <a:cs typeface="Sabon Next LT" panose="02000500000000000000" pitchFamily="2" charset="0"/>
            </a:endParaRPr>
          </a:p>
          <a:p>
            <a:pPr marR="225743">
              <a:tabLst>
                <a:tab pos="348606" algn="l"/>
              </a:tabLst>
            </a:pPr>
            <a:r>
              <a:rPr lang="en-US" sz="975" spc="0" dirty="0">
                <a:solidFill>
                  <a:srgbClr val="083153"/>
                </a:solidFill>
                <a:effectLst/>
                <a:latin typeface="Sabon Next LT" panose="02000500000000000000" pitchFamily="2" charset="0"/>
                <a:ea typeface="Calibri"/>
                <a:cs typeface="Sabon Next LT" panose="02000500000000000000" pitchFamily="2" charset="0"/>
              </a:rPr>
              <a:t>Sharing lessons learned and ensuring</a:t>
            </a:r>
            <a:r>
              <a:rPr lang="en-US" sz="975" dirty="0">
                <a:solidFill>
                  <a:srgbClr val="083153"/>
                </a:solidFill>
                <a:latin typeface="Sabon Next LT" panose="02000500000000000000" pitchFamily="2" charset="0"/>
                <a:ea typeface="Calibri"/>
                <a:cs typeface="Sabon Next LT" panose="02000500000000000000" pitchFamily="2" charset="0"/>
              </a:rPr>
              <a:t> </a:t>
            </a:r>
            <a:r>
              <a:rPr lang="en-US" sz="975" spc="0" dirty="0">
                <a:solidFill>
                  <a:srgbClr val="083153"/>
                </a:solidFill>
                <a:effectLst/>
                <a:latin typeface="Sabon Next LT" panose="02000500000000000000" pitchFamily="2" charset="0"/>
                <a:ea typeface="Calibri"/>
                <a:cs typeface="Sabon Next LT" panose="02000500000000000000" pitchFamily="2" charset="0"/>
              </a:rPr>
              <a:t>that our community engagement and sustainability work remains on the cutting edge</a:t>
            </a:r>
            <a:endParaRPr lang="en-US" sz="975" spc="0" dirty="0">
              <a:effectLst/>
              <a:latin typeface="Sabon Next LT" panose="02000500000000000000" pitchFamily="2" charset="0"/>
              <a:ea typeface="Calibri"/>
              <a:cs typeface="Sabon Next LT" panose="02000500000000000000" pitchFamily="2" charset="0"/>
            </a:endParaRPr>
          </a:p>
        </p:txBody>
      </p:sp>
      <p:pic>
        <p:nvPicPr>
          <p:cNvPr id="12" name="Image 17">
            <a:extLst>
              <a:ext uri="{FF2B5EF4-FFF2-40B4-BE49-F238E27FC236}">
                <a16:creationId xmlns:a16="http://schemas.microsoft.com/office/drawing/2014/main" id="{AD975AE5-845D-EDEB-6AC6-4034BF04D6AA}"/>
              </a:ext>
            </a:extLst>
          </p:cNvPr>
          <p:cNvPicPr>
            <a:picLocks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974296" y="204423"/>
            <a:ext cx="679947" cy="704439"/>
          </a:xfrm>
          <a:prstGeom prst="rect">
            <a:avLst/>
          </a:prstGeom>
        </p:spPr>
      </p:pic>
      <p:cxnSp>
        <p:nvCxnSpPr>
          <p:cNvPr id="29" name="Straight Arrow Connector 28">
            <a:extLst>
              <a:ext uri="{FF2B5EF4-FFF2-40B4-BE49-F238E27FC236}">
                <a16:creationId xmlns:a16="http://schemas.microsoft.com/office/drawing/2014/main" id="{D2BB1710-1A33-7D43-2164-BC58173D1AF9}"/>
              </a:ext>
            </a:extLst>
          </p:cNvPr>
          <p:cNvCxnSpPr>
            <a:cxnSpLocks/>
          </p:cNvCxnSpPr>
          <p:nvPr/>
        </p:nvCxnSpPr>
        <p:spPr>
          <a:xfrm flipV="1">
            <a:off x="1298366" y="2521321"/>
            <a:ext cx="6498771" cy="8164"/>
          </a:xfrm>
          <a:prstGeom prst="straightConnector1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0" name="Picture 19">
            <a:extLst>
              <a:ext uri="{FF2B5EF4-FFF2-40B4-BE49-F238E27FC236}">
                <a16:creationId xmlns:a16="http://schemas.microsoft.com/office/drawing/2014/main" id="{6AEF37F0-0E69-F0D1-088A-63EC4C137C75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15246" t="489" r="20492" b="32479"/>
          <a:stretch/>
        </p:blipFill>
        <p:spPr>
          <a:xfrm>
            <a:off x="7204953" y="2190083"/>
            <a:ext cx="640757" cy="636970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042DFB38-A4F2-D42B-A1F0-41085EE8EA5A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15454" t="885" r="12727" b="25664"/>
          <a:stretch/>
        </p:blipFill>
        <p:spPr>
          <a:xfrm>
            <a:off x="3133480" y="2184083"/>
            <a:ext cx="643280" cy="674107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30102A40-4F4B-D088-2D9E-7ED16015CF7D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t="-2037" r="1190" b="24654"/>
          <a:stretch/>
        </p:blipFill>
        <p:spPr>
          <a:xfrm>
            <a:off x="1096718" y="2174349"/>
            <a:ext cx="679877" cy="678875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021B2B75-0F1E-851F-26E5-62251DA60CD4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15769" t="-944" r="9615" b="18239"/>
          <a:stretch/>
        </p:blipFill>
        <p:spPr>
          <a:xfrm>
            <a:off x="5205992" y="2176430"/>
            <a:ext cx="634298" cy="728303"/>
          </a:xfrm>
          <a:prstGeom prst="rect">
            <a:avLst/>
          </a:prstGeom>
        </p:spPr>
      </p:pic>
      <p:cxnSp>
        <p:nvCxnSpPr>
          <p:cNvPr id="2" name="Straight Arrow Connector 1">
            <a:extLst>
              <a:ext uri="{FF2B5EF4-FFF2-40B4-BE49-F238E27FC236}">
                <a16:creationId xmlns:a16="http://schemas.microsoft.com/office/drawing/2014/main" id="{F8A115A8-3956-089B-2034-34860F73FE03}"/>
              </a:ext>
            </a:extLst>
          </p:cNvPr>
          <p:cNvCxnSpPr/>
          <p:nvPr/>
        </p:nvCxnSpPr>
        <p:spPr>
          <a:xfrm>
            <a:off x="196189" y="1117064"/>
            <a:ext cx="8727620" cy="0"/>
          </a:xfrm>
          <a:prstGeom prst="straightConnector1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>
            <a:extLst>
              <a:ext uri="{FF2B5EF4-FFF2-40B4-BE49-F238E27FC236}">
                <a16:creationId xmlns:a16="http://schemas.microsoft.com/office/drawing/2014/main" id="{59C46A8F-DEFC-A802-5C00-264AF4B47130}"/>
              </a:ext>
            </a:extLst>
          </p:cNvPr>
          <p:cNvSpPr txBox="1"/>
          <p:nvPr/>
        </p:nvSpPr>
        <p:spPr>
          <a:xfrm>
            <a:off x="444954" y="1290600"/>
            <a:ext cx="8254571" cy="715581"/>
          </a:xfrm>
          <a:prstGeom prst="rect">
            <a:avLst/>
          </a:prstGeom>
          <a:noFill/>
        </p:spPr>
        <p:txBody>
          <a:bodyPr wrap="square" lIns="68580" tIns="34290" rIns="68580" bIns="34290" rtlCol="0" anchor="t">
            <a:spAutoFit/>
          </a:bodyPr>
          <a:lstStyle>
            <a:defPPr>
              <a:defRPr lang="en-US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dirty="0">
                <a:latin typeface="Sabon Next LT" panose="02000500000000000000" pitchFamily="2" charset="0"/>
                <a:cs typeface="Sabon Next LT" panose="02000500000000000000" pitchFamily="2" charset="0"/>
              </a:rPr>
              <a:t>The </a:t>
            </a:r>
            <a:r>
              <a:rPr lang="en-US" sz="1400" b="1" dirty="0">
                <a:latin typeface="Sabon Next LT" panose="02000500000000000000" pitchFamily="2" charset="0"/>
                <a:cs typeface="Sabon Next LT" panose="02000500000000000000" pitchFamily="2" charset="0"/>
                <a:hlinkClick r:id="rId9"/>
              </a:rPr>
              <a:t>Center for Sustainable Communities Research and Education (</a:t>
            </a:r>
            <a:r>
              <a:rPr lang="en-US" sz="1400" b="1" dirty="0" err="1">
                <a:latin typeface="Sabon Next LT" panose="02000500000000000000" pitchFamily="2" charset="0"/>
                <a:cs typeface="Sabon Next LT" panose="02000500000000000000" pitchFamily="2" charset="0"/>
                <a:hlinkClick r:id="rId9"/>
              </a:rPr>
              <a:t>SCoRE</a:t>
            </a:r>
            <a:r>
              <a:rPr lang="en-US" sz="1400" b="1" dirty="0">
                <a:latin typeface="Sabon Next LT" panose="02000500000000000000" pitchFamily="2" charset="0"/>
                <a:cs typeface="Sabon Next LT" panose="02000500000000000000" pitchFamily="2" charset="0"/>
                <a:hlinkClick r:id="rId9"/>
              </a:rPr>
              <a:t>)</a:t>
            </a:r>
            <a:r>
              <a:rPr lang="en-US" sz="1400" dirty="0">
                <a:latin typeface="Sabon Next LT" panose="02000500000000000000" pitchFamily="2" charset="0"/>
                <a:cs typeface="Sabon Next LT" panose="02000500000000000000" pitchFamily="2" charset="0"/>
              </a:rPr>
              <a:t> engages faculty, students, and staff in long-term, strategic research and education collaborations with community partners, focusing on sustainability in the Atlanta region, the state of Georgia, and the Southeast. 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282CB71-607F-F402-413F-2E70739DAC7E}"/>
              </a:ext>
            </a:extLst>
          </p:cNvPr>
          <p:cNvSpPr txBox="1"/>
          <p:nvPr/>
        </p:nvSpPr>
        <p:spPr>
          <a:xfrm>
            <a:off x="7659268" y="917183"/>
            <a:ext cx="1379555" cy="2192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825"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  <a:hlinkClick r:id="rId10"/>
              </a:rPr>
              <a:t>scre.research.gatech.edu</a:t>
            </a:r>
            <a:endParaRPr lang="en-US" sz="825">
              <a:latin typeface="Roboto" panose="02000000000000000000" pitchFamily="2" charset="0"/>
              <a:ea typeface="Roboto" panose="02000000000000000000" pitchFamily="2" charset="0"/>
              <a:cs typeface="Roboto" panose="02000000000000000000" pitchFamily="2" charset="0"/>
            </a:endParaRPr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73B73D88-AA6E-02A0-7B3F-538156129157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6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126765297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74BEA8F-682D-7C4E-49B7-DAD73C092A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" dirty="0"/>
              <a:t>Centering Environmental Justice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2D2A601-B7C5-BFD2-CC09-DE54A9D777A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 lnSpcReduction="10000"/>
          </a:bodyPr>
          <a:lstStyle/>
          <a:p>
            <a:pPr marL="0" lvl="0" indent="0">
              <a:buNone/>
            </a:pPr>
            <a:r>
              <a:rPr lang="en-US" dirty="0">
                <a:solidFill>
                  <a:schemeClr val="tx1"/>
                </a:solidFill>
                <a:latin typeface="Sabon Next LT" panose="02000500000000000000" pitchFamily="2" charset="0"/>
                <a:cs typeface="Sabon Next LT" panose="02000500000000000000" pitchFamily="2" charset="0"/>
              </a:rPr>
              <a:t>Fair treatment and meaningful involvement of all people regardless of race, color, national origin, or income, with respect to the development, implementation, and enforcement of environmental laws, regulations, and policies.</a:t>
            </a:r>
          </a:p>
          <a:p>
            <a:pPr marL="0" lvl="0" indent="0">
              <a:buNone/>
            </a:pPr>
            <a:endParaRPr lang="en-US" dirty="0">
              <a:solidFill>
                <a:schemeClr val="tx1"/>
              </a:solidFill>
              <a:latin typeface="Sabon Next LT" panose="02000500000000000000" pitchFamily="2" charset="0"/>
              <a:cs typeface="Sabon Next LT" panose="02000500000000000000" pitchFamily="2" charset="0"/>
            </a:endParaRPr>
          </a:p>
          <a:p>
            <a:pPr marL="0" lvl="0" indent="0">
              <a:buNone/>
            </a:pPr>
            <a:r>
              <a:rPr lang="en-US" dirty="0">
                <a:solidFill>
                  <a:schemeClr val="tx1"/>
                </a:solidFill>
                <a:latin typeface="Sabon Next LT" panose="02000500000000000000" pitchFamily="2" charset="0"/>
                <a:cs typeface="Sabon Next LT" panose="02000500000000000000" pitchFamily="2" charset="0"/>
              </a:rPr>
              <a:t>This goal will be achieved when everyone enjoys:</a:t>
            </a:r>
          </a:p>
          <a:p>
            <a:pPr marL="342900" lvl="0" indent="-280988">
              <a:buSzPts val="2300"/>
            </a:pPr>
            <a:r>
              <a:rPr lang="en-US" dirty="0">
                <a:solidFill>
                  <a:schemeClr val="tx1"/>
                </a:solidFill>
                <a:latin typeface="Sabon Next LT" panose="02000500000000000000" pitchFamily="2" charset="0"/>
                <a:cs typeface="Sabon Next LT" panose="02000500000000000000" pitchFamily="2" charset="0"/>
              </a:rPr>
              <a:t>The same degree of protection from environmental and health hazards, and</a:t>
            </a:r>
          </a:p>
          <a:p>
            <a:pPr marL="342900" lvl="0" indent="-280988">
              <a:buSzPts val="2300"/>
            </a:pPr>
            <a:r>
              <a:rPr lang="en-US" dirty="0">
                <a:solidFill>
                  <a:schemeClr val="tx1"/>
                </a:solidFill>
                <a:latin typeface="Sabon Next LT" panose="02000500000000000000" pitchFamily="2" charset="0"/>
                <a:cs typeface="Sabon Next LT" panose="02000500000000000000" pitchFamily="2" charset="0"/>
              </a:rPr>
              <a:t>Equal access to the </a:t>
            </a:r>
            <a:r>
              <a:rPr lang="en-US" b="1" dirty="0">
                <a:solidFill>
                  <a:schemeClr val="tx1"/>
                </a:solidFill>
                <a:latin typeface="Sabon Next LT" panose="02000500000000000000" pitchFamily="2" charset="0"/>
                <a:cs typeface="Sabon Next LT" panose="02000500000000000000" pitchFamily="2" charset="0"/>
              </a:rPr>
              <a:t>decision-making process</a:t>
            </a:r>
            <a:r>
              <a:rPr lang="en-US" dirty="0">
                <a:solidFill>
                  <a:schemeClr val="tx1"/>
                </a:solidFill>
                <a:latin typeface="Sabon Next LT" panose="02000500000000000000" pitchFamily="2" charset="0"/>
                <a:cs typeface="Sabon Next LT" panose="02000500000000000000" pitchFamily="2" charset="0"/>
              </a:rPr>
              <a:t> to have a healthy environment in which to live, learn, and work.</a:t>
            </a:r>
          </a:p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57E470D-EE0B-DE40-3FD6-D46E5CBC8969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7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260755136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146F457-A9ED-4C81-1CD6-A5053C46E9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" dirty="0"/>
              <a:t>The Research-Action Challenge</a:t>
            </a: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ACA898F-B000-8364-4321-EB7E6873F4F4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8</a:t>
            </a:fld>
            <a:endParaRPr lang="en"/>
          </a:p>
        </p:txBody>
      </p:sp>
      <p:pic>
        <p:nvPicPr>
          <p:cNvPr id="5" name="Google Shape;65;p14">
            <a:extLst>
              <a:ext uri="{FF2B5EF4-FFF2-40B4-BE49-F238E27FC236}">
                <a16:creationId xmlns:a16="http://schemas.microsoft.com/office/drawing/2014/main" id="{AE27CAAA-23BA-1B70-44FB-D95E3AA8A88A}"/>
              </a:ext>
            </a:extLst>
          </p:cNvPr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325276" y="1305425"/>
            <a:ext cx="4386225" cy="2529444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35787654-C717-9A74-AC05-D26AD532EB70}"/>
              </a:ext>
            </a:extLst>
          </p:cNvPr>
          <p:cNvSpPr txBox="1"/>
          <p:nvPr/>
        </p:nvSpPr>
        <p:spPr>
          <a:xfrm>
            <a:off x="5840339" y="4733652"/>
            <a:ext cx="3070578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750"/>
              <a:t>*Source: Verma, Snyder, Daly, “Educating Engineers for a New Nuclear Age,” Issues in Science and Technology, Summer 2024</a:t>
            </a:r>
          </a:p>
        </p:txBody>
      </p:sp>
      <p:pic>
        <p:nvPicPr>
          <p:cNvPr id="7" name="Media1">
            <a:hlinkClick r:id="" action="ppaction://media"/>
            <a:extLst>
              <a:ext uri="{FF2B5EF4-FFF2-40B4-BE49-F238E27FC236}">
                <a16:creationId xmlns:a16="http://schemas.microsoft.com/office/drawing/2014/main" id="{C00D378C-E956-5D7C-AE58-9F7D015A3F9D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100769" y="1524472"/>
            <a:ext cx="3717956" cy="2091350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DA4AF089-3B70-2FF1-B895-6FF685E1CA13}"/>
              </a:ext>
            </a:extLst>
          </p:cNvPr>
          <p:cNvSpPr txBox="1"/>
          <p:nvPr/>
        </p:nvSpPr>
        <p:spPr>
          <a:xfrm>
            <a:off x="1267958" y="3776309"/>
            <a:ext cx="7276354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400" dirty="0">
                <a:solidFill>
                  <a:srgbClr val="15345B"/>
                </a:solidFill>
                <a:latin typeface="Sabon Next LT" panose="02000500000000000000" pitchFamily="2" charset="0"/>
                <a:cs typeface="Sabon Next LT" panose="02000500000000000000" pitchFamily="2" charset="0"/>
              </a:rPr>
              <a:t> Stakeholders		   	             “Rightsholders”*</a:t>
            </a:r>
          </a:p>
        </p:txBody>
      </p:sp>
    </p:spTree>
    <p:extLst>
      <p:ext uri="{BB962C8B-B14F-4D97-AF65-F5344CB8AC3E}">
        <p14:creationId xmlns:p14="http://schemas.microsoft.com/office/powerpoint/2010/main" val="18751247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9290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1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video>
              <p:cMediaNode vol="80000">
                <p:cTn id="12" fill="hold" display="0">
                  <p:stCondLst>
                    <p:cond delay="indefinite"/>
                  </p:stCondLst>
                </p:cTn>
                <p:tgtEl>
                  <p:spTgt spid="7"/>
                </p:tgtEl>
              </p:cMediaNode>
            </p:vide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65A31BF-739E-DE34-A986-3977BA4DCD9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Text&#10;&#10;Description automatically generated">
            <a:extLst>
              <a:ext uri="{FF2B5EF4-FFF2-40B4-BE49-F238E27FC236}">
                <a16:creationId xmlns:a16="http://schemas.microsoft.com/office/drawing/2014/main" id="{2EBB6FE8-A7C6-842D-7816-69993681DA1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15838" y="4460211"/>
            <a:ext cx="2228162" cy="479055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302A977F-B99B-3A8C-23A9-F46369CF41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5493" y="57993"/>
            <a:ext cx="8558073" cy="572700"/>
          </a:xfrm>
        </p:spPr>
        <p:txBody>
          <a:bodyPr>
            <a:normAutofit fontScale="90000"/>
          </a:bodyPr>
          <a:lstStyle>
            <a:defPPr>
              <a:defRPr lang="en-US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342900">
              <a:defRPr/>
            </a:pPr>
            <a:r>
              <a:rPr kumimoji="0" lang="en-US" sz="3000" b="1" i="0" u="none" strike="noStrike" kern="1200" cap="none" spc="0" normalizeH="0" baseline="0" noProof="0" dirty="0">
                <a:ln>
                  <a:noFill/>
                </a:ln>
                <a:solidFill>
                  <a:srgbClr val="B3A368"/>
                </a:solidFill>
                <a:effectLst/>
                <a:uLnTx/>
                <a:uFillTx/>
                <a:latin typeface="Sabon Next LT" panose="02000500000000000000" pitchFamily="2" charset="0"/>
                <a:cs typeface="Sabon Next LT" panose="02000500000000000000" pitchFamily="2" charset="0"/>
              </a:rPr>
              <a:t>Housed within BBISS - </a:t>
            </a:r>
            <a:r>
              <a:rPr lang="en-US" sz="3000" b="1" dirty="0">
                <a:solidFill>
                  <a:srgbClr val="B3A368"/>
                </a:solidFill>
                <a:latin typeface="Sabon Next LT" panose="02000500000000000000" pitchFamily="2" charset="0"/>
                <a:cs typeface="Sabon Next LT" panose="02000500000000000000" pitchFamily="2" charset="0"/>
              </a:rPr>
              <a:t>Advancing</a:t>
            </a:r>
            <a:r>
              <a:rPr kumimoji="0" lang="en-US" sz="3000" b="1" i="0" u="none" strike="noStrike" kern="1200" cap="none" spc="0" normalizeH="0" baseline="0" noProof="0" dirty="0">
                <a:ln>
                  <a:noFill/>
                </a:ln>
                <a:solidFill>
                  <a:srgbClr val="B3A368"/>
                </a:solidFill>
                <a:effectLst/>
                <a:uLnTx/>
                <a:uFillTx/>
                <a:latin typeface="Sabon Next LT" panose="02000500000000000000" pitchFamily="2" charset="0"/>
                <a:cs typeface="Sabon Next LT" panose="02000500000000000000" pitchFamily="2" charset="0"/>
              </a:rPr>
              <a:t> CE(S)R</a:t>
            </a:r>
            <a:r>
              <a:rPr lang="en-US" sz="3000" b="1" dirty="0">
                <a:solidFill>
                  <a:srgbClr val="B3A368"/>
                </a:solidFill>
                <a:latin typeface="Sabon Next LT" panose="02000500000000000000" pitchFamily="2" charset="0"/>
                <a:cs typeface="Sabon Next LT" panose="02000500000000000000" pitchFamily="2" charset="0"/>
              </a:rPr>
              <a:t> Together</a:t>
            </a:r>
            <a:endParaRPr lang="en-US" sz="3000" dirty="0">
              <a:latin typeface="Sabon Next LT" panose="02000500000000000000" pitchFamily="2" charset="0"/>
              <a:cs typeface="Sabon Next LT" panose="02000500000000000000" pitchFamily="2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6A9B5201-84AC-0ACE-15FC-5897757271E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30986" y="806340"/>
            <a:ext cx="981878" cy="991696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BF181073-98DD-12FF-E285-95C6E556E83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57869" y="806536"/>
            <a:ext cx="1006138" cy="1006138"/>
          </a:xfrm>
          <a:prstGeom prst="rect">
            <a:avLst/>
          </a:prstGeom>
        </p:spPr>
      </p:pic>
      <p:pic>
        <p:nvPicPr>
          <p:cNvPr id="14" name="Picture 13" descr="A person smiling for a picture&#10;&#10;Description automatically generated">
            <a:extLst>
              <a:ext uri="{FF2B5EF4-FFF2-40B4-BE49-F238E27FC236}">
                <a16:creationId xmlns:a16="http://schemas.microsoft.com/office/drawing/2014/main" id="{23E239C7-10D8-565A-7349-9CC9B50C29C8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00183" y="784136"/>
            <a:ext cx="981878" cy="994163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54A602CF-A685-CBBA-61BB-4FF641371546}"/>
              </a:ext>
            </a:extLst>
          </p:cNvPr>
          <p:cNvSpPr txBox="1"/>
          <p:nvPr/>
        </p:nvSpPr>
        <p:spPr>
          <a:xfrm>
            <a:off x="3329024" y="1821326"/>
            <a:ext cx="1150422" cy="507831"/>
          </a:xfrm>
          <a:prstGeom prst="rect">
            <a:avLst/>
          </a:prstGeom>
          <a:solidFill>
            <a:schemeClr val="bg1"/>
          </a:solidFill>
        </p:spPr>
        <p:txBody>
          <a:bodyPr wrap="squar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900" b="1" i="0" dirty="0">
                <a:solidFill>
                  <a:srgbClr val="15345B"/>
                </a:solidFill>
                <a:effectLst/>
                <a:latin typeface="Sabon Next LT" panose="02000500000000000000" pitchFamily="2" charset="0"/>
                <a:cs typeface="Sabon Next LT" panose="02000500000000000000" pitchFamily="2" charset="0"/>
              </a:rPr>
              <a:t>Kris Chatfield</a:t>
            </a:r>
            <a:br>
              <a:rPr lang="en-US" sz="900" b="0" i="0" dirty="0">
                <a:solidFill>
                  <a:srgbClr val="15345B"/>
                </a:solidFill>
                <a:effectLst/>
                <a:latin typeface="Sabon Next LT" panose="02000500000000000000" pitchFamily="2" charset="0"/>
                <a:cs typeface="Sabon Next LT" panose="02000500000000000000" pitchFamily="2" charset="0"/>
              </a:rPr>
            </a:br>
            <a:r>
              <a:rPr lang="en-US" sz="900" b="0" i="0" dirty="0">
                <a:solidFill>
                  <a:srgbClr val="15345B"/>
                </a:solidFill>
                <a:effectLst/>
                <a:latin typeface="Sabon Next LT" panose="02000500000000000000" pitchFamily="2" charset="0"/>
                <a:cs typeface="Sabon Next LT" panose="02000500000000000000" pitchFamily="2" charset="0"/>
              </a:rPr>
              <a:t>Director, Business Admin.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0BFDE859-AC01-7DE5-8E9B-252247598B79}"/>
              </a:ext>
            </a:extLst>
          </p:cNvPr>
          <p:cNvSpPr txBox="1"/>
          <p:nvPr/>
        </p:nvSpPr>
        <p:spPr>
          <a:xfrm>
            <a:off x="1471931" y="3600522"/>
            <a:ext cx="107653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900" b="1" dirty="0">
                <a:solidFill>
                  <a:srgbClr val="15345B"/>
                </a:solidFill>
                <a:latin typeface="Sabon Next LT" panose="02000500000000000000" pitchFamily="2" charset="0"/>
                <a:cs typeface="Sabon Next LT" panose="02000500000000000000" pitchFamily="2" charset="0"/>
              </a:rPr>
              <a:t>Ruthie Yow</a:t>
            </a:r>
            <a:br>
              <a:rPr lang="en-US" sz="900" b="0" i="0" dirty="0">
                <a:solidFill>
                  <a:srgbClr val="15345B"/>
                </a:solidFill>
                <a:effectLst/>
                <a:latin typeface="Sabon Next LT" panose="02000500000000000000" pitchFamily="2" charset="0"/>
                <a:cs typeface="Sabon Next LT" panose="02000500000000000000" pitchFamily="2" charset="0"/>
              </a:rPr>
            </a:br>
            <a:r>
              <a:rPr lang="en-US" sz="900" b="0" i="0" dirty="0">
                <a:solidFill>
                  <a:srgbClr val="15345B"/>
                </a:solidFill>
                <a:effectLst/>
                <a:latin typeface="Sabon Next LT" panose="02000500000000000000" pitchFamily="2" charset="0"/>
                <a:cs typeface="Sabon Next LT" panose="02000500000000000000" pitchFamily="2" charset="0"/>
              </a:rPr>
              <a:t>Associate Director</a:t>
            </a:r>
            <a:endParaRPr lang="en-US" sz="900" dirty="0">
              <a:solidFill>
                <a:srgbClr val="15345B"/>
              </a:solidFill>
              <a:latin typeface="Sabon Next LT" panose="02000500000000000000" pitchFamily="2" charset="0"/>
              <a:cs typeface="Sabon Next LT" panose="02000500000000000000" pitchFamily="2" charset="0"/>
            </a:endParaRPr>
          </a:p>
        </p:txBody>
      </p:sp>
      <p:pic>
        <p:nvPicPr>
          <p:cNvPr id="12" name="Picture 12" descr="Anna Tinoco-Santiago">
            <a:extLst>
              <a:ext uri="{FF2B5EF4-FFF2-40B4-BE49-F238E27FC236}">
                <a16:creationId xmlns:a16="http://schemas.microsoft.com/office/drawing/2014/main" id="{80653A9C-E20C-F6D9-0FCB-E903D31F15F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523" t="5961" r="1327" b="-870"/>
          <a:stretch>
            <a:fillRect/>
          </a:stretch>
        </p:blipFill>
        <p:spPr bwMode="auto">
          <a:xfrm>
            <a:off x="3869618" y="2550300"/>
            <a:ext cx="1009105" cy="1037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" name="TextBox 17">
            <a:extLst>
              <a:ext uri="{FF2B5EF4-FFF2-40B4-BE49-F238E27FC236}">
                <a16:creationId xmlns:a16="http://schemas.microsoft.com/office/drawing/2014/main" id="{BED03977-5B14-9B0C-54BB-FE367A79D0BB}"/>
              </a:ext>
            </a:extLst>
          </p:cNvPr>
          <p:cNvSpPr txBox="1"/>
          <p:nvPr/>
        </p:nvSpPr>
        <p:spPr>
          <a:xfrm>
            <a:off x="3811199" y="3600522"/>
            <a:ext cx="1379730" cy="50783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900" b="1" dirty="0">
                <a:solidFill>
                  <a:srgbClr val="15345B"/>
                </a:solidFill>
                <a:latin typeface="Sabon Next LT" panose="02000500000000000000" pitchFamily="2" charset="0"/>
                <a:cs typeface="Sabon Next LT" panose="02000500000000000000" pitchFamily="2" charset="0"/>
              </a:rPr>
              <a:t>Anna Tinoco-Santiago</a:t>
            </a:r>
          </a:p>
          <a:p>
            <a:r>
              <a:rPr lang="en-US" sz="900" dirty="0">
                <a:solidFill>
                  <a:srgbClr val="15345B"/>
                </a:solidFill>
                <a:latin typeface="Sabon Next LT" panose="02000500000000000000" pitchFamily="2" charset="0"/>
                <a:cs typeface="Sabon Next LT" panose="02000500000000000000" pitchFamily="2" charset="0"/>
              </a:rPr>
              <a:t>Community Engagement Specialist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75395B5E-3DAF-AD13-3B44-2B009CC4B009}"/>
              </a:ext>
            </a:extLst>
          </p:cNvPr>
          <p:cNvSpPr txBox="1"/>
          <p:nvPr/>
        </p:nvSpPr>
        <p:spPr>
          <a:xfrm>
            <a:off x="298845" y="3600522"/>
            <a:ext cx="126649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900" b="1" i="0" dirty="0">
                <a:solidFill>
                  <a:srgbClr val="15345B"/>
                </a:solidFill>
                <a:effectLst/>
                <a:latin typeface="Sabon Next LT" panose="02000500000000000000" pitchFamily="2" charset="0"/>
                <a:cs typeface="Sabon Next LT" panose="02000500000000000000" pitchFamily="2" charset="0"/>
              </a:rPr>
              <a:t>Jenny Hirsch</a:t>
            </a:r>
            <a:br>
              <a:rPr lang="en-US" sz="900" b="0" i="0" dirty="0">
                <a:solidFill>
                  <a:srgbClr val="15345B"/>
                </a:solidFill>
                <a:effectLst/>
                <a:latin typeface="Sabon Next LT" panose="02000500000000000000" pitchFamily="2" charset="0"/>
                <a:cs typeface="Sabon Next LT" panose="02000500000000000000" pitchFamily="2" charset="0"/>
              </a:rPr>
            </a:br>
            <a:r>
              <a:rPr lang="en-US" sz="900" b="0" i="0" dirty="0">
                <a:solidFill>
                  <a:srgbClr val="15345B"/>
                </a:solidFill>
                <a:effectLst/>
                <a:latin typeface="Sabon Next LT" panose="02000500000000000000" pitchFamily="2" charset="0"/>
                <a:cs typeface="Sabon Next LT" panose="02000500000000000000" pitchFamily="2" charset="0"/>
              </a:rPr>
              <a:t>Senior Director</a:t>
            </a:r>
            <a:endParaRPr lang="en-US" sz="900" dirty="0">
              <a:solidFill>
                <a:srgbClr val="15345B"/>
              </a:solidFill>
              <a:latin typeface="Sabon Next LT" panose="02000500000000000000" pitchFamily="2" charset="0"/>
              <a:cs typeface="Sabon Next LT" panose="02000500000000000000" pitchFamily="2" charset="0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160726A5-034E-401E-AC73-3E9661B00022}"/>
              </a:ext>
            </a:extLst>
          </p:cNvPr>
          <p:cNvSpPr txBox="1"/>
          <p:nvPr/>
        </p:nvSpPr>
        <p:spPr>
          <a:xfrm>
            <a:off x="851245" y="1811007"/>
            <a:ext cx="126649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900" b="1" i="0" dirty="0">
                <a:solidFill>
                  <a:srgbClr val="15345B"/>
                </a:solidFill>
                <a:effectLst/>
                <a:latin typeface="Sabon Next LT" panose="02000500000000000000" pitchFamily="2" charset="0"/>
                <a:cs typeface="Sabon Next LT" panose="02000500000000000000" pitchFamily="2" charset="0"/>
              </a:rPr>
              <a:t>Nicole Kennard</a:t>
            </a:r>
            <a:br>
              <a:rPr lang="en-US" sz="900" b="0" i="0" dirty="0">
                <a:solidFill>
                  <a:srgbClr val="15345B"/>
                </a:solidFill>
                <a:effectLst/>
                <a:latin typeface="Sabon Next LT" panose="02000500000000000000" pitchFamily="2" charset="0"/>
                <a:cs typeface="Sabon Next LT" panose="02000500000000000000" pitchFamily="2" charset="0"/>
              </a:rPr>
            </a:br>
            <a:r>
              <a:rPr lang="en-US" sz="900" b="0" i="0" dirty="0">
                <a:solidFill>
                  <a:srgbClr val="15345B"/>
                </a:solidFill>
                <a:effectLst/>
                <a:latin typeface="Sabon Next LT" panose="02000500000000000000" pitchFamily="2" charset="0"/>
                <a:cs typeface="Sabon Next LT" panose="02000500000000000000" pitchFamily="2" charset="0"/>
              </a:rPr>
              <a:t>Asst Director, CER</a:t>
            </a:r>
            <a:endParaRPr lang="en-US" sz="900" dirty="0">
              <a:solidFill>
                <a:srgbClr val="15345B"/>
              </a:solidFill>
              <a:latin typeface="Sabon Next LT" panose="02000500000000000000" pitchFamily="2" charset="0"/>
              <a:cs typeface="Sabon Next LT" panose="02000500000000000000" pitchFamily="2" charset="0"/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5404BA53-1D7C-75B6-18D3-8A1453785749}"/>
              </a:ext>
            </a:extLst>
          </p:cNvPr>
          <p:cNvSpPr txBox="1"/>
          <p:nvPr/>
        </p:nvSpPr>
        <p:spPr>
          <a:xfrm>
            <a:off x="2042833" y="1792251"/>
            <a:ext cx="1266495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900" b="1" i="0" dirty="0">
                <a:solidFill>
                  <a:srgbClr val="15345B"/>
                </a:solidFill>
                <a:effectLst/>
                <a:latin typeface="Sabon Next LT" panose="02000500000000000000" pitchFamily="2" charset="0"/>
                <a:cs typeface="Sabon Next LT" panose="02000500000000000000" pitchFamily="2" charset="0"/>
              </a:rPr>
              <a:t>Josiah Hester</a:t>
            </a:r>
            <a:br>
              <a:rPr lang="en-US" sz="900" b="0" i="0" dirty="0">
                <a:solidFill>
                  <a:srgbClr val="15345B"/>
                </a:solidFill>
                <a:effectLst/>
                <a:latin typeface="Sabon Next LT" panose="02000500000000000000" pitchFamily="2" charset="0"/>
                <a:cs typeface="Sabon Next LT" panose="02000500000000000000" pitchFamily="2" charset="0"/>
              </a:rPr>
            </a:br>
            <a:r>
              <a:rPr lang="en-US" sz="900" b="0" i="0" dirty="0">
                <a:solidFill>
                  <a:srgbClr val="15345B"/>
                </a:solidFill>
                <a:effectLst/>
                <a:latin typeface="Sabon Next LT" panose="02000500000000000000" pitchFamily="2" charset="0"/>
                <a:cs typeface="Sabon Next LT" panose="02000500000000000000" pitchFamily="2" charset="0"/>
              </a:rPr>
              <a:t>Assoc Director, </a:t>
            </a:r>
          </a:p>
          <a:p>
            <a:r>
              <a:rPr lang="en-US" sz="900" b="0" i="0" dirty="0">
                <a:solidFill>
                  <a:srgbClr val="15345B"/>
                </a:solidFill>
                <a:effectLst/>
                <a:latin typeface="Sabon Next LT" panose="02000500000000000000" pitchFamily="2" charset="0"/>
                <a:cs typeface="Sabon Next LT" panose="02000500000000000000" pitchFamily="2" charset="0"/>
              </a:rPr>
              <a:t>Civic Innovation &amp; AI</a:t>
            </a:r>
            <a:endParaRPr lang="en-US" sz="900" dirty="0">
              <a:solidFill>
                <a:srgbClr val="15345B"/>
              </a:solidFill>
              <a:latin typeface="Sabon Next LT" panose="02000500000000000000" pitchFamily="2" charset="0"/>
              <a:cs typeface="Sabon Next LT" panose="02000500000000000000" pitchFamily="2" charset="0"/>
            </a:endParaRPr>
          </a:p>
        </p:txBody>
      </p:sp>
      <p:pic>
        <p:nvPicPr>
          <p:cNvPr id="5" name="Picture 4" descr="A close up of a sign&#10;&#10;Description automatically generated">
            <a:extLst>
              <a:ext uri="{FF2B5EF4-FFF2-40B4-BE49-F238E27FC236}">
                <a16:creationId xmlns:a16="http://schemas.microsoft.com/office/drawing/2014/main" id="{58C58687-C52B-E52D-DFC6-F242AE229D89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805" y="4434772"/>
            <a:ext cx="3069688" cy="490932"/>
          </a:xfrm>
          <a:prstGeom prst="rect">
            <a:avLst/>
          </a:prstGeom>
        </p:spPr>
      </p:pic>
      <p:sp>
        <p:nvSpPr>
          <p:cNvPr id="20" name="TextBox 19">
            <a:extLst>
              <a:ext uri="{FF2B5EF4-FFF2-40B4-BE49-F238E27FC236}">
                <a16:creationId xmlns:a16="http://schemas.microsoft.com/office/drawing/2014/main" id="{EBA67643-6E1A-2CA9-34C6-B5D7BE707099}"/>
              </a:ext>
            </a:extLst>
          </p:cNvPr>
          <p:cNvSpPr txBox="1"/>
          <p:nvPr/>
        </p:nvSpPr>
        <p:spPr>
          <a:xfrm>
            <a:off x="2548470" y="3582225"/>
            <a:ext cx="1280568" cy="78483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squar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900" b="1" dirty="0">
                <a:solidFill>
                  <a:srgbClr val="15345B"/>
                </a:solidFill>
                <a:latin typeface="Sabon Next LT" panose="02000500000000000000" pitchFamily="2" charset="0"/>
                <a:cs typeface="Sabon Next LT" panose="02000500000000000000" pitchFamily="2" charset="0"/>
              </a:rPr>
              <a:t>Alexandra Rodríguez Dalmau</a:t>
            </a:r>
          </a:p>
          <a:p>
            <a:r>
              <a:rPr lang="en-US" sz="900" dirty="0">
                <a:solidFill>
                  <a:srgbClr val="15345B"/>
                </a:solidFill>
                <a:latin typeface="Sabon Next LT" panose="02000500000000000000" pitchFamily="2" charset="0"/>
                <a:cs typeface="Sabon Next LT" panose="02000500000000000000" pitchFamily="2" charset="0"/>
              </a:rPr>
              <a:t>Community-Engaged Sustainability Project  Manager</a:t>
            </a:r>
          </a:p>
        </p:txBody>
      </p:sp>
      <p:sp>
        <p:nvSpPr>
          <p:cNvPr id="11" name="Content Placeholder 3">
            <a:extLst>
              <a:ext uri="{FF2B5EF4-FFF2-40B4-BE49-F238E27FC236}">
                <a16:creationId xmlns:a16="http://schemas.microsoft.com/office/drawing/2014/main" id="{C791A0A5-7986-2892-B141-3F0A058C238C}"/>
              </a:ext>
            </a:extLst>
          </p:cNvPr>
          <p:cNvSpPr txBox="1">
            <a:spLocks/>
          </p:cNvSpPr>
          <p:nvPr/>
        </p:nvSpPr>
        <p:spPr>
          <a:xfrm>
            <a:off x="5092075" y="570688"/>
            <a:ext cx="3919037" cy="3949811"/>
          </a:xfrm>
          <a:prstGeom prst="rect">
            <a:avLst/>
          </a:prstGeom>
        </p:spPr>
        <p:txBody>
          <a:bodyPr spcFirstLastPara="1" vert="horz" wrap="square" lIns="91425" tIns="91425" rIns="91425" bIns="91425" rtlCol="0" anchor="t" anchorCtr="0">
            <a:noAutofit/>
          </a:bodyPr>
          <a:lstStyle>
            <a:defPPr>
              <a:defRPr lang="en-US"/>
            </a:defPPr>
            <a:lvl1pPr marL="0" indent="-228600" algn="l" defTabSz="6858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35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indent="-228600" algn="l" defTabSz="6858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35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-228600" algn="l" defTabSz="6858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35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-228600" algn="l" defTabSz="6858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35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-228600" algn="l" defTabSz="6858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35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indent="-228600" algn="l" defTabSz="6858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indent="-228600" algn="l" defTabSz="6858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indent="-228600" algn="l" defTabSz="6858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indent="-228600" algn="l" defTabSz="6858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  <a:buClrTx/>
            </a:pPr>
            <a:r>
              <a:rPr lang="en-US" sz="1200" b="1" dirty="0">
                <a:solidFill>
                  <a:srgbClr val="002060"/>
                </a:solidFill>
                <a:latin typeface="Sabon Next LT" panose="02000500000000000000" pitchFamily="2" charset="0"/>
                <a:cs typeface="Sabon Next LT" panose="02000500000000000000" pitchFamily="2" charset="0"/>
              </a:rPr>
              <a:t>Training &amp; Resources for Faculty &amp; Partners</a:t>
            </a:r>
            <a:endParaRPr lang="en-US" sz="1200" dirty="0">
              <a:solidFill>
                <a:srgbClr val="002060"/>
              </a:solidFill>
              <a:latin typeface="Sabon Next LT" panose="02000500000000000000" pitchFamily="2" charset="0"/>
              <a:cs typeface="Sabon Next LT" panose="02000500000000000000" pitchFamily="2" charset="0"/>
            </a:endParaRPr>
          </a:p>
          <a:p>
            <a:pPr>
              <a:lnSpc>
                <a:spcPct val="100000"/>
              </a:lnSpc>
              <a:buClrTx/>
            </a:pPr>
            <a:r>
              <a:rPr lang="en-US" sz="1200" b="1" dirty="0">
                <a:solidFill>
                  <a:srgbClr val="002060"/>
                </a:solidFill>
                <a:latin typeface="Sabon Next LT" panose="02000500000000000000" pitchFamily="2" charset="0"/>
                <a:cs typeface="Sabon Next LT" panose="02000500000000000000" pitchFamily="2" charset="0"/>
              </a:rPr>
              <a:t>Facilitating Partnerships</a:t>
            </a:r>
          </a:p>
          <a:p>
            <a:pPr lvl="2">
              <a:lnSpc>
                <a:spcPct val="100000"/>
              </a:lnSpc>
              <a:buClrTx/>
            </a:pPr>
            <a:r>
              <a:rPr lang="en-US" sz="1200" dirty="0">
                <a:solidFill>
                  <a:srgbClr val="002060"/>
                </a:solidFill>
                <a:latin typeface="Sabon Next LT" panose="02000500000000000000" pitchFamily="2" charset="0"/>
                <a:cs typeface="Sabon Next LT" panose="02000500000000000000" pitchFamily="2" charset="0"/>
              </a:rPr>
              <a:t>GT Research facilities (BBISS)</a:t>
            </a:r>
          </a:p>
          <a:p>
            <a:pPr lvl="2">
              <a:lnSpc>
                <a:spcPct val="100000"/>
              </a:lnSpc>
              <a:buClrTx/>
            </a:pPr>
            <a:r>
              <a:rPr lang="en-US" sz="1200" dirty="0">
                <a:solidFill>
                  <a:srgbClr val="002060"/>
                </a:solidFill>
                <a:latin typeface="Sabon Next LT" panose="02000500000000000000" pitchFamily="2" charset="0"/>
                <a:cs typeface="Sabon Next LT" panose="02000500000000000000" pitchFamily="2" charset="0"/>
              </a:rPr>
              <a:t>Southeast (</a:t>
            </a:r>
            <a:r>
              <a:rPr lang="en-US" sz="1200" dirty="0" err="1">
                <a:solidFill>
                  <a:srgbClr val="002060"/>
                </a:solidFill>
                <a:latin typeface="Sabon Next LT" panose="02000500000000000000" pitchFamily="2" charset="0"/>
                <a:cs typeface="Sabon Next LT" panose="02000500000000000000" pitchFamily="2" charset="0"/>
              </a:rPr>
              <a:t>SCoRE</a:t>
            </a:r>
            <a:r>
              <a:rPr lang="en-US" sz="1200" dirty="0">
                <a:solidFill>
                  <a:srgbClr val="002060"/>
                </a:solidFill>
                <a:latin typeface="Sabon Next LT" panose="02000500000000000000" pitchFamily="2" charset="0"/>
                <a:cs typeface="Sabon Next LT" panose="02000500000000000000" pitchFamily="2" charset="0"/>
              </a:rPr>
              <a:t>)</a:t>
            </a:r>
          </a:p>
          <a:p>
            <a:pPr>
              <a:lnSpc>
                <a:spcPct val="100000"/>
              </a:lnSpc>
              <a:buClrTx/>
            </a:pPr>
            <a:r>
              <a:rPr lang="en-US" sz="1200" b="1" dirty="0">
                <a:solidFill>
                  <a:srgbClr val="002060"/>
                </a:solidFill>
                <a:latin typeface="Sabon Next LT" panose="02000500000000000000" pitchFamily="2" charset="0"/>
                <a:cs typeface="Sabon Next LT" panose="02000500000000000000" pitchFamily="2" charset="0"/>
              </a:rPr>
              <a:t>Developing Proposals</a:t>
            </a:r>
          </a:p>
          <a:p>
            <a:pPr>
              <a:lnSpc>
                <a:spcPct val="100000"/>
              </a:lnSpc>
              <a:buClrTx/>
            </a:pPr>
            <a:r>
              <a:rPr lang="en-US" sz="1200" b="1" dirty="0">
                <a:solidFill>
                  <a:srgbClr val="002060"/>
                </a:solidFill>
                <a:latin typeface="Sabon Next LT" panose="02000500000000000000" pitchFamily="2" charset="0"/>
                <a:cs typeface="Sabon Next LT" panose="02000500000000000000" pitchFamily="2" charset="0"/>
              </a:rPr>
              <a:t>Communicating about Community Engaged Research (CER)</a:t>
            </a:r>
          </a:p>
          <a:p>
            <a:pPr>
              <a:lnSpc>
                <a:spcPct val="100000"/>
              </a:lnSpc>
              <a:buClrTx/>
            </a:pPr>
            <a:r>
              <a:rPr lang="en-US" sz="1200" b="1" dirty="0">
                <a:solidFill>
                  <a:srgbClr val="002060"/>
                </a:solidFill>
                <a:latin typeface="Sabon Next LT" panose="02000500000000000000" pitchFamily="2" charset="0"/>
                <a:cs typeface="Sabon Next LT" panose="02000500000000000000" pitchFamily="2" charset="0"/>
              </a:rPr>
              <a:t>Building Infrastructure to Support CER &amp; Facilitating CER Institutionalization across the Institute</a:t>
            </a:r>
          </a:p>
          <a:p>
            <a:pPr lvl="2">
              <a:lnSpc>
                <a:spcPct val="100000"/>
              </a:lnSpc>
              <a:buClrTx/>
            </a:pPr>
            <a:r>
              <a:rPr lang="en-US" sz="1200" dirty="0">
                <a:solidFill>
                  <a:srgbClr val="002060"/>
                </a:solidFill>
                <a:latin typeface="Sabon Next LT" panose="02000500000000000000" pitchFamily="2" charset="0"/>
                <a:cs typeface="Sabon Next LT" panose="02000500000000000000" pitchFamily="2" charset="0"/>
              </a:rPr>
              <a:t>CER Council</a:t>
            </a:r>
          </a:p>
          <a:p>
            <a:pPr lvl="2">
              <a:lnSpc>
                <a:spcPct val="100000"/>
              </a:lnSpc>
              <a:buClrTx/>
            </a:pPr>
            <a:r>
              <a:rPr lang="en-US" sz="1200" dirty="0">
                <a:solidFill>
                  <a:srgbClr val="002060"/>
                </a:solidFill>
                <a:latin typeface="Sabon Next LT" panose="02000500000000000000" pitchFamily="2" charset="0"/>
                <a:cs typeface="Sabon Next LT" panose="02000500000000000000" pitchFamily="2" charset="0"/>
              </a:rPr>
              <a:t>Community-Researcher Partnership Platform</a:t>
            </a:r>
          </a:p>
          <a:p>
            <a:pPr lvl="2">
              <a:lnSpc>
                <a:spcPct val="100000"/>
              </a:lnSpc>
              <a:buClrTx/>
            </a:pPr>
            <a:r>
              <a:rPr lang="en-US" sz="1200" dirty="0">
                <a:solidFill>
                  <a:srgbClr val="002060"/>
                </a:solidFill>
                <a:latin typeface="Sabon Next LT" panose="02000500000000000000" pitchFamily="2" charset="0"/>
                <a:cs typeface="Sabon Next LT" panose="02000500000000000000" pitchFamily="2" charset="0"/>
              </a:rPr>
              <a:t>CER policies, processes, procedures, guidelines</a:t>
            </a:r>
          </a:p>
          <a:p>
            <a:pPr lvl="2">
              <a:lnSpc>
                <a:spcPct val="100000"/>
              </a:lnSpc>
              <a:buClrTx/>
            </a:pPr>
            <a:r>
              <a:rPr lang="en-US" sz="1200" dirty="0">
                <a:solidFill>
                  <a:srgbClr val="002060"/>
                </a:solidFill>
                <a:latin typeface="Sabon Next LT" panose="02000500000000000000" pitchFamily="2" charset="0"/>
                <a:cs typeface="Sabon Next LT" panose="02000500000000000000" pitchFamily="2" charset="0"/>
              </a:rPr>
              <a:t>CER in IRB, P&amp;T, OSP, Compensation Guidelines, Principles, etc.</a:t>
            </a:r>
          </a:p>
        </p:txBody>
      </p:sp>
      <p:pic>
        <p:nvPicPr>
          <p:cNvPr id="4" name="Picture 3" descr="A person smiling at camera&#10;&#10;AI-generated content may be incorrect.">
            <a:extLst>
              <a:ext uri="{FF2B5EF4-FFF2-40B4-BE49-F238E27FC236}">
                <a16:creationId xmlns:a16="http://schemas.microsoft.com/office/drawing/2014/main" id="{5C299765-77D7-CC58-26A0-1B21B9D5A229}"/>
              </a:ext>
            </a:extLst>
          </p:cNvPr>
          <p:cNvPicPr>
            <a:picLocks noChangeAspect="1"/>
          </p:cNvPicPr>
          <p:nvPr/>
        </p:nvPicPr>
        <p:blipFill>
          <a:blip r:embed="rId10"/>
          <a:srcRect l="22283" t="1225" r="29269" b="22583"/>
          <a:stretch>
            <a:fillRect/>
          </a:stretch>
        </p:blipFill>
        <p:spPr>
          <a:xfrm>
            <a:off x="2552692" y="2555502"/>
            <a:ext cx="986882" cy="1026723"/>
          </a:xfrm>
          <a:prstGeom prst="rect">
            <a:avLst/>
          </a:prstGeom>
        </p:spPr>
      </p:pic>
      <p:pic>
        <p:nvPicPr>
          <p:cNvPr id="21" name="Picture 4" descr="Ruthie Yow">
            <a:extLst>
              <a:ext uri="{FF2B5EF4-FFF2-40B4-BE49-F238E27FC236}">
                <a16:creationId xmlns:a16="http://schemas.microsoft.com/office/drawing/2014/main" id="{687D4643-D9BD-87F8-6860-3FCD3811FF0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345" t="7846" r="-1018" b="18660"/>
          <a:stretch>
            <a:fillRect/>
          </a:stretch>
        </p:blipFill>
        <p:spPr bwMode="auto">
          <a:xfrm>
            <a:off x="1537313" y="2585305"/>
            <a:ext cx="864381" cy="10152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2" descr="Jennifer Hirsch">
            <a:extLst>
              <a:ext uri="{FF2B5EF4-FFF2-40B4-BE49-F238E27FC236}">
                <a16:creationId xmlns:a16="http://schemas.microsoft.com/office/drawing/2014/main" id="{3363E6A5-73A9-F587-BD87-3AA1DEEDCAD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4902" t="1024" r="18279" b="14110"/>
          <a:stretch>
            <a:fillRect/>
          </a:stretch>
        </p:blipFill>
        <p:spPr bwMode="auto">
          <a:xfrm>
            <a:off x="406300" y="2571477"/>
            <a:ext cx="883663" cy="10290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80093099"/>
      </p:ext>
    </p:extLst>
  </p:cSld>
  <p:clrMapOvr>
    <a:masterClrMapping/>
  </p:clrMapOvr>
  <p:extLst>
    <p:ext uri="{6950BFC3-D8DA-4A85-94F7-54DA5524770B}">
      <p188:commentRel xmlns:p188="http://schemas.microsoft.com/office/powerpoint/2018/8/main" r:id="rId3"/>
    </p:ext>
  </p:extLs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3010A8-5A4A-67B5-14BE-F07761E3F0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1700" y="188037"/>
            <a:ext cx="8520600" cy="572700"/>
          </a:xfrm>
        </p:spPr>
        <p:txBody>
          <a:bodyPr>
            <a:normAutofit fontScale="90000"/>
          </a:bodyPr>
          <a:lstStyle/>
          <a:p>
            <a:r>
              <a:rPr lang="en-US" dirty="0">
                <a:latin typeface="Sabon Next LT" panose="02000500000000000000" pitchFamily="2" charset="0"/>
                <a:cs typeface="Sabon Next LT" panose="02000500000000000000" pitchFamily="2" charset="0"/>
              </a:rPr>
              <a:t>Signature Partnerships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9ED4090-39B0-3377-9366-E9D22256F36D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10</a:t>
            </a:fld>
            <a:endParaRPr lang="en"/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D7221DA7-CDB3-5D39-E250-69398A2FE17B}"/>
              </a:ext>
            </a:extLst>
          </p:cNvPr>
          <p:cNvGrpSpPr/>
          <p:nvPr/>
        </p:nvGrpSpPr>
        <p:grpSpPr>
          <a:xfrm>
            <a:off x="1556450" y="760737"/>
            <a:ext cx="6916008" cy="4120922"/>
            <a:chOff x="1680258" y="583987"/>
            <a:chExt cx="10127276" cy="6142509"/>
          </a:xfrm>
        </p:grpSpPr>
        <p:pic>
          <p:nvPicPr>
            <p:cNvPr id="6" name="Picture 5">
              <a:extLst>
                <a:ext uri="{FF2B5EF4-FFF2-40B4-BE49-F238E27FC236}">
                  <a16:creationId xmlns:a16="http://schemas.microsoft.com/office/drawing/2014/main" id="{93BF163E-FC5F-E4CF-41B9-7D56B32C5305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rcRect b="55819"/>
            <a:stretch>
              <a:fillRect/>
            </a:stretch>
          </p:blipFill>
          <p:spPr>
            <a:xfrm>
              <a:off x="1680258" y="583987"/>
              <a:ext cx="8831484" cy="2055042"/>
            </a:xfrm>
            <a:prstGeom prst="rect">
              <a:avLst/>
            </a:prstGeom>
          </p:spPr>
        </p:pic>
        <p:pic>
          <p:nvPicPr>
            <p:cNvPr id="7" name="Picture 6">
              <a:extLst>
                <a:ext uri="{FF2B5EF4-FFF2-40B4-BE49-F238E27FC236}">
                  <a16:creationId xmlns:a16="http://schemas.microsoft.com/office/drawing/2014/main" id="{89D88CF7-0BAD-8F41-184E-28058BFDFF70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rcRect t="55819" b="2315"/>
            <a:stretch>
              <a:fillRect/>
            </a:stretch>
          </p:blipFill>
          <p:spPr>
            <a:xfrm>
              <a:off x="1680258" y="2652488"/>
              <a:ext cx="8831484" cy="1947339"/>
            </a:xfrm>
            <a:prstGeom prst="rect">
              <a:avLst/>
            </a:prstGeom>
          </p:spPr>
        </p:pic>
        <p:pic>
          <p:nvPicPr>
            <p:cNvPr id="8" name="Picture 7">
              <a:extLst>
                <a:ext uri="{FF2B5EF4-FFF2-40B4-BE49-F238E27FC236}">
                  <a16:creationId xmlns:a16="http://schemas.microsoft.com/office/drawing/2014/main" id="{1885E4A3-F724-2D40-84B7-66026857A075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rcRect r="1966"/>
            <a:stretch>
              <a:fillRect/>
            </a:stretch>
          </p:blipFill>
          <p:spPr>
            <a:xfrm>
              <a:off x="3149670" y="4700785"/>
              <a:ext cx="8657864" cy="2025711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31572852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96">
          <a:extLst>
            <a:ext uri="{FF2B5EF4-FFF2-40B4-BE49-F238E27FC236}">
              <a16:creationId xmlns:a16="http://schemas.microsoft.com/office/drawing/2014/main" id="{21D34057-A178-9FE0-7719-B864BC81E74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7" name="Google Shape;397;p44">
            <a:extLst>
              <a:ext uri="{FF2B5EF4-FFF2-40B4-BE49-F238E27FC236}">
                <a16:creationId xmlns:a16="http://schemas.microsoft.com/office/drawing/2014/main" id="{5DBC39E2-825B-E19A-0D5C-7DE1644CD42C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245958" y="194067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defPPr>
              <a:defRPr lang="en-US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3200" b="1" dirty="0">
                <a:solidFill>
                  <a:srgbClr val="B2A268"/>
                </a:solidFill>
                <a:latin typeface="Sabon Next LT" panose="02000500000000000000" pitchFamily="2" charset="0"/>
                <a:cs typeface="Sabon Next LT" panose="02000500000000000000" pitchFamily="2" charset="0"/>
              </a:rPr>
              <a:t>Methods</a:t>
            </a:r>
            <a:endParaRPr lang="en-US" sz="3200" dirty="0">
              <a:solidFill>
                <a:srgbClr val="B2A268"/>
              </a:solidFill>
              <a:latin typeface="Sabon Next LT" panose="02000500000000000000" pitchFamily="2" charset="0"/>
              <a:cs typeface="Sabon Next LT" panose="02000500000000000000" pitchFamily="2" charset="0"/>
            </a:endParaRP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9033584-C889-0669-94EE-21D1640DAFA9}"/>
              </a:ext>
            </a:extLst>
          </p:cNvPr>
          <p:cNvSpPr txBox="1">
            <a:spLocks/>
          </p:cNvSpPr>
          <p:nvPr/>
        </p:nvSpPr>
        <p:spPr>
          <a:xfrm>
            <a:off x="584294" y="651781"/>
            <a:ext cx="4350160" cy="859901"/>
          </a:xfrm>
          <a:prstGeom prst="rect">
            <a:avLst/>
          </a:prstGeom>
        </p:spPr>
        <p:txBody>
          <a:bodyPr spcFirstLastPara="1" vert="horz" wrap="square" lIns="91425" tIns="91425" rIns="91425" bIns="91425" rtlCol="0" anchor="t" anchorCtr="0">
            <a:noAutofit/>
          </a:bodyPr>
          <a:lstStyle>
            <a:defPPr>
              <a:defRPr lang="en-US"/>
            </a:defPPr>
            <a:lvl1pPr marL="0" indent="-228600" algn="l" defTabSz="6858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35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indent="-228600" algn="l" defTabSz="6858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35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-228600" algn="l" defTabSz="6858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35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-228600" algn="l" defTabSz="6858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35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-228600" algn="l" defTabSz="6858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35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indent="-228600" algn="l" defTabSz="6858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indent="-228600" algn="l" defTabSz="6858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indent="-228600" algn="l" defTabSz="6858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indent="-228600" algn="l" defTabSz="6858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indent="0">
              <a:lnSpc>
                <a:spcPct val="100000"/>
              </a:lnSpc>
              <a:buNone/>
            </a:pPr>
            <a:r>
              <a:rPr lang="en-US" sz="1200" b="1" dirty="0">
                <a:solidFill>
                  <a:schemeClr val="accent2"/>
                </a:solidFill>
                <a:latin typeface="Sabon Next LT" panose="02000500000000000000" pitchFamily="2" charset="0"/>
                <a:ea typeface="+mn-lt"/>
                <a:cs typeface="Sabon Next LT" panose="02000500000000000000" pitchFamily="2" charset="0"/>
              </a:rPr>
              <a:t>Asset-Based Community Development (ABCD)</a:t>
            </a:r>
            <a:endParaRPr lang="en-US" b="1" dirty="0">
              <a:solidFill>
                <a:schemeClr val="accent2"/>
              </a:solidFill>
              <a:latin typeface="Sabon Next LT" panose="02000500000000000000" pitchFamily="2" charset="0"/>
              <a:ea typeface="+mn-lt"/>
              <a:cs typeface="Sabon Next LT" panose="02000500000000000000" pitchFamily="2" charset="0"/>
            </a:endParaRPr>
          </a:p>
          <a:p>
            <a:pPr lvl="1">
              <a:lnSpc>
                <a:spcPct val="100000"/>
              </a:lnSpc>
              <a:buClrTx/>
            </a:pPr>
            <a:r>
              <a:rPr lang="en-US" sz="1200" dirty="0">
                <a:solidFill>
                  <a:schemeClr val="accent2"/>
                </a:solidFill>
                <a:latin typeface="Sabon Next LT" panose="02000500000000000000" pitchFamily="2" charset="0"/>
                <a:ea typeface="+mn-lt"/>
                <a:cs typeface="Sabon Next LT" panose="02000500000000000000" pitchFamily="2" charset="0"/>
              </a:rPr>
              <a:t>Recognize that every community has assets (skills, relationships, institutions, culture).</a:t>
            </a:r>
            <a:endParaRPr lang="en-US" sz="1200" dirty="0">
              <a:solidFill>
                <a:schemeClr val="accent2"/>
              </a:solidFill>
              <a:latin typeface="Sabon Next LT" panose="02000500000000000000" pitchFamily="2" charset="0"/>
              <a:cs typeface="Sabon Next LT" panose="02000500000000000000" pitchFamily="2" charset="0"/>
            </a:endParaRPr>
          </a:p>
          <a:p>
            <a:pPr lvl="1">
              <a:lnSpc>
                <a:spcPct val="100000"/>
              </a:lnSpc>
              <a:buClrTx/>
            </a:pPr>
            <a:r>
              <a:rPr lang="en-US" sz="1200" dirty="0">
                <a:solidFill>
                  <a:schemeClr val="accent2"/>
                </a:solidFill>
                <a:ea typeface="+mn-lt"/>
                <a:cs typeface="+mn-lt"/>
              </a:rPr>
              <a:t>Know that change grows from within, it's not imposed.</a:t>
            </a:r>
            <a:endParaRPr lang="en-US" sz="1200" dirty="0">
              <a:solidFill>
                <a:schemeClr val="accent2"/>
              </a:solidFill>
              <a:cs typeface="Arial"/>
            </a:endParaRPr>
          </a:p>
        </p:txBody>
      </p:sp>
      <p:sp>
        <p:nvSpPr>
          <p:cNvPr id="5" name="Content Placeholder 3">
            <a:extLst>
              <a:ext uri="{FF2B5EF4-FFF2-40B4-BE49-F238E27FC236}">
                <a16:creationId xmlns:a16="http://schemas.microsoft.com/office/drawing/2014/main" id="{682BF083-6207-2D39-3D04-DB52349658AB}"/>
              </a:ext>
            </a:extLst>
          </p:cNvPr>
          <p:cNvSpPr txBox="1">
            <a:spLocks/>
          </p:cNvSpPr>
          <p:nvPr/>
        </p:nvSpPr>
        <p:spPr>
          <a:xfrm>
            <a:off x="560614" y="1550566"/>
            <a:ext cx="4443113" cy="883713"/>
          </a:xfrm>
          <a:prstGeom prst="rect">
            <a:avLst/>
          </a:prstGeom>
        </p:spPr>
        <p:txBody>
          <a:bodyPr spcFirstLastPara="1" vert="horz" wrap="square" lIns="91425" tIns="91425" rIns="91425" bIns="91425" rtlCol="0" anchor="t" anchorCtr="0">
            <a:noAutofit/>
          </a:bodyPr>
          <a:lstStyle>
            <a:defPPr>
              <a:defRPr lang="en-US"/>
            </a:defPPr>
            <a:lvl1pPr marL="0" indent="-228600" algn="l" defTabSz="6858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35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indent="-228600" algn="l" defTabSz="6858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35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-228600" algn="l" defTabSz="6858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35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-228600" algn="l" defTabSz="6858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35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-228600" algn="l" defTabSz="6858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35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indent="-228600" algn="l" defTabSz="6858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indent="-228600" algn="l" defTabSz="6858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indent="-228600" algn="l" defTabSz="6858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indent="-228600" algn="l" defTabSz="6858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indent="0">
              <a:lnSpc>
                <a:spcPct val="100000"/>
              </a:lnSpc>
              <a:buNone/>
            </a:pPr>
            <a:r>
              <a:rPr lang="en-US" sz="1200" b="1" dirty="0">
                <a:solidFill>
                  <a:schemeClr val="accent2"/>
                </a:solidFill>
                <a:latin typeface="Sabon Next LT" panose="02000500000000000000" pitchFamily="2" charset="0"/>
                <a:ea typeface="+mn-lt"/>
                <a:cs typeface="Sabon Next LT" panose="02000500000000000000" pitchFamily="2" charset="0"/>
              </a:rPr>
              <a:t>Participant Facilitation</a:t>
            </a:r>
            <a:endParaRPr lang="en-US" b="1" dirty="0">
              <a:solidFill>
                <a:schemeClr val="accent2"/>
              </a:solidFill>
              <a:latin typeface="Sabon Next LT" panose="02000500000000000000" pitchFamily="2" charset="0"/>
              <a:cs typeface="Sabon Next LT" panose="02000500000000000000" pitchFamily="2" charset="0"/>
            </a:endParaRPr>
          </a:p>
          <a:p>
            <a:pPr lvl="1">
              <a:lnSpc>
                <a:spcPct val="100000"/>
              </a:lnSpc>
              <a:buClrTx/>
            </a:pPr>
            <a:r>
              <a:rPr lang="en-US" sz="1200" dirty="0">
                <a:solidFill>
                  <a:schemeClr val="accent2"/>
                </a:solidFill>
                <a:latin typeface="Sabon Next LT" panose="02000500000000000000" pitchFamily="2" charset="0"/>
                <a:ea typeface="+mn-lt"/>
                <a:cs typeface="Sabon Next LT" panose="02000500000000000000" pitchFamily="2" charset="0"/>
              </a:rPr>
              <a:t>Use interactive and participatory facilitation methods (small groups, storytelling, mapping).</a:t>
            </a:r>
            <a:endParaRPr lang="en-US" sz="1200" dirty="0">
              <a:solidFill>
                <a:schemeClr val="accent2"/>
              </a:solidFill>
              <a:latin typeface="Sabon Next LT" panose="02000500000000000000" pitchFamily="2" charset="0"/>
              <a:cs typeface="Sabon Next LT" panose="02000500000000000000" pitchFamily="2" charset="0"/>
            </a:endParaRPr>
          </a:p>
        </p:txBody>
      </p:sp>
      <p:sp>
        <p:nvSpPr>
          <p:cNvPr id="6" name="Content Placeholder 3">
            <a:extLst>
              <a:ext uri="{FF2B5EF4-FFF2-40B4-BE49-F238E27FC236}">
                <a16:creationId xmlns:a16="http://schemas.microsoft.com/office/drawing/2014/main" id="{9DD94B98-9B42-0ECC-F14C-1DEB4DC38F34}"/>
              </a:ext>
            </a:extLst>
          </p:cNvPr>
          <p:cNvSpPr txBox="1">
            <a:spLocks/>
          </p:cNvSpPr>
          <p:nvPr/>
        </p:nvSpPr>
        <p:spPr>
          <a:xfrm>
            <a:off x="554174" y="2760717"/>
            <a:ext cx="4713276" cy="973084"/>
          </a:xfrm>
          <a:prstGeom prst="rect">
            <a:avLst/>
          </a:prstGeom>
        </p:spPr>
        <p:txBody>
          <a:bodyPr spcFirstLastPara="1" vert="horz" wrap="square" lIns="91425" tIns="91425" rIns="91425" bIns="91425" rtlCol="0" anchor="t" anchorCtr="0">
            <a:noAutofit/>
          </a:bodyPr>
          <a:lstStyle>
            <a:defPPr>
              <a:defRPr lang="en-US"/>
            </a:defPPr>
            <a:lvl1pPr marL="0" indent="-228600" algn="l" defTabSz="6858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35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indent="-228600" algn="l" defTabSz="6858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35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-228600" algn="l" defTabSz="6858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35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-228600" algn="l" defTabSz="6858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35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-228600" algn="l" defTabSz="6858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35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indent="-228600" algn="l" defTabSz="6858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indent="-228600" algn="l" defTabSz="6858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indent="-228600" algn="l" defTabSz="6858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indent="-228600" algn="l" defTabSz="6858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indent="0">
              <a:lnSpc>
                <a:spcPct val="100000"/>
              </a:lnSpc>
              <a:buNone/>
            </a:pPr>
            <a:r>
              <a:rPr lang="en-US" sz="1200" b="1" dirty="0">
                <a:solidFill>
                  <a:schemeClr val="accent2"/>
                </a:solidFill>
                <a:latin typeface="Sabon Next LT" panose="02000500000000000000" pitchFamily="2" charset="0"/>
                <a:ea typeface="+mn-lt"/>
                <a:cs typeface="Sabon Next LT" panose="02000500000000000000" pitchFamily="2" charset="0"/>
              </a:rPr>
              <a:t>Popular Education</a:t>
            </a:r>
            <a:endParaRPr lang="en-US" dirty="0">
              <a:latin typeface="Sabon Next LT" panose="02000500000000000000" pitchFamily="2" charset="0"/>
              <a:cs typeface="Sabon Next LT" panose="02000500000000000000" pitchFamily="2" charset="0"/>
            </a:endParaRPr>
          </a:p>
          <a:p>
            <a:pPr lvl="1">
              <a:lnSpc>
                <a:spcPct val="100000"/>
              </a:lnSpc>
              <a:buClrTx/>
            </a:pPr>
            <a:r>
              <a:rPr lang="en-US" sz="1200" dirty="0">
                <a:solidFill>
                  <a:schemeClr val="accent2"/>
                </a:solidFill>
                <a:latin typeface="Sabon Next LT" panose="02000500000000000000" pitchFamily="2" charset="0"/>
                <a:ea typeface="+mn-lt"/>
                <a:cs typeface="Sabon Next LT" panose="02000500000000000000" pitchFamily="2" charset="0"/>
              </a:rPr>
              <a:t>Value experience, culture, and context as sources of learning.</a:t>
            </a:r>
            <a:endParaRPr lang="en-US" sz="1200" dirty="0">
              <a:solidFill>
                <a:schemeClr val="accent2"/>
              </a:solidFill>
              <a:latin typeface="Sabon Next LT" panose="02000500000000000000" pitchFamily="2" charset="0"/>
              <a:cs typeface="Sabon Next LT" panose="02000500000000000000" pitchFamily="2" charset="0"/>
            </a:endParaRPr>
          </a:p>
          <a:p>
            <a:pPr lvl="1">
              <a:lnSpc>
                <a:spcPct val="100000"/>
              </a:lnSpc>
              <a:buClrTx/>
            </a:pPr>
            <a:r>
              <a:rPr lang="en-US" sz="1200" dirty="0">
                <a:solidFill>
                  <a:schemeClr val="accent2"/>
                </a:solidFill>
                <a:latin typeface="Sabon Next LT" panose="02000500000000000000" pitchFamily="2" charset="0"/>
                <a:ea typeface="+mn-lt"/>
                <a:cs typeface="Sabon Next LT" panose="02000500000000000000" pitchFamily="2" charset="0"/>
              </a:rPr>
              <a:t>Place learners and facilitators are co-creators of knowledge.</a:t>
            </a:r>
          </a:p>
          <a:p>
            <a:pPr lvl="1">
              <a:lnSpc>
                <a:spcPct val="100000"/>
              </a:lnSpc>
              <a:buClrTx/>
            </a:pPr>
            <a:endParaRPr lang="en-US" sz="1200" dirty="0">
              <a:solidFill>
                <a:schemeClr val="accent2"/>
              </a:solidFill>
              <a:ea typeface="+mn-lt"/>
              <a:cs typeface="Arial"/>
            </a:endParaRPr>
          </a:p>
          <a:p>
            <a:pPr lvl="1">
              <a:lnSpc>
                <a:spcPct val="100000"/>
              </a:lnSpc>
              <a:buClrTx/>
            </a:pPr>
            <a:endParaRPr lang="en-US" sz="1200" dirty="0">
              <a:solidFill>
                <a:schemeClr val="accent2"/>
              </a:solidFill>
              <a:ea typeface="+mn-lt"/>
              <a:cs typeface="+mn-lt"/>
            </a:endParaRPr>
          </a:p>
        </p:txBody>
      </p:sp>
      <p:sp>
        <p:nvSpPr>
          <p:cNvPr id="7" name="Content Placeholder 3">
            <a:extLst>
              <a:ext uri="{FF2B5EF4-FFF2-40B4-BE49-F238E27FC236}">
                <a16:creationId xmlns:a16="http://schemas.microsoft.com/office/drawing/2014/main" id="{4BB18CB8-851D-5417-A2EB-B50D107B037D}"/>
              </a:ext>
            </a:extLst>
          </p:cNvPr>
          <p:cNvSpPr txBox="1">
            <a:spLocks/>
          </p:cNvSpPr>
          <p:nvPr/>
        </p:nvSpPr>
        <p:spPr>
          <a:xfrm>
            <a:off x="560614" y="3545333"/>
            <a:ext cx="4706836" cy="903557"/>
          </a:xfrm>
          <a:prstGeom prst="rect">
            <a:avLst/>
          </a:prstGeom>
        </p:spPr>
        <p:txBody>
          <a:bodyPr spcFirstLastPara="1" vert="horz" wrap="square" lIns="91425" tIns="91425" rIns="91425" bIns="91425" rtlCol="0" anchor="t" anchorCtr="0">
            <a:noAutofit/>
          </a:bodyPr>
          <a:lstStyle>
            <a:defPPr>
              <a:defRPr lang="en-US"/>
            </a:defPPr>
            <a:lvl1pPr marL="0" indent="-228600" algn="l" defTabSz="6858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35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indent="-228600" algn="l" defTabSz="6858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35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-228600" algn="l" defTabSz="6858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35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-228600" algn="l" defTabSz="6858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35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-228600" algn="l" defTabSz="6858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35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indent="-228600" algn="l" defTabSz="6858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indent="-228600" algn="l" defTabSz="6858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indent="-228600" algn="l" defTabSz="6858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indent="-228600" algn="l" defTabSz="6858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indent="0">
              <a:lnSpc>
                <a:spcPct val="100000"/>
              </a:lnSpc>
              <a:buNone/>
            </a:pPr>
            <a:r>
              <a:rPr lang="en-US" sz="1200" b="1" dirty="0">
                <a:solidFill>
                  <a:schemeClr val="accent2"/>
                </a:solidFill>
                <a:latin typeface="Sabon Next LT" panose="02000500000000000000" pitchFamily="2" charset="0"/>
                <a:ea typeface="+mn-lt"/>
                <a:cs typeface="Sabon Next LT" panose="02000500000000000000" pitchFamily="2" charset="0"/>
              </a:rPr>
              <a:t>Partnership Principles &amp; Principles for Equitable Research Partnerships</a:t>
            </a:r>
            <a:endParaRPr lang="en-US" dirty="0">
              <a:solidFill>
                <a:schemeClr val="accent2"/>
              </a:solidFill>
              <a:latin typeface="Sabon Next LT" panose="02000500000000000000" pitchFamily="2" charset="0"/>
              <a:cs typeface="Sabon Next LT" panose="02000500000000000000" pitchFamily="2" charset="0"/>
            </a:endParaRPr>
          </a:p>
          <a:p>
            <a:pPr lvl="1">
              <a:lnSpc>
                <a:spcPct val="100000"/>
              </a:lnSpc>
              <a:buClrTx/>
            </a:pPr>
            <a:r>
              <a:rPr lang="en-US" sz="1200" dirty="0">
                <a:solidFill>
                  <a:schemeClr val="accent2"/>
                </a:solidFill>
                <a:latin typeface="Sabon Next LT" panose="02000500000000000000" pitchFamily="2" charset="0"/>
                <a:cs typeface="Sabon Next LT" panose="02000500000000000000" pitchFamily="2" charset="0"/>
              </a:rPr>
              <a:t>Co-developed by </a:t>
            </a:r>
            <a:r>
              <a:rPr lang="en-US" sz="1200" dirty="0" err="1">
                <a:solidFill>
                  <a:schemeClr val="accent2"/>
                </a:solidFill>
                <a:latin typeface="Sabon Next LT" panose="02000500000000000000" pitchFamily="2" charset="0"/>
                <a:cs typeface="Sabon Next LT" panose="02000500000000000000" pitchFamily="2" charset="0"/>
              </a:rPr>
              <a:t>SCoRE</a:t>
            </a:r>
            <a:endParaRPr lang="en-US" sz="1200" dirty="0">
              <a:solidFill>
                <a:schemeClr val="accent2"/>
              </a:solidFill>
              <a:latin typeface="Sabon Next LT" panose="02000500000000000000" pitchFamily="2" charset="0"/>
              <a:cs typeface="Sabon Next LT" panose="02000500000000000000" pitchFamily="2" charset="0"/>
            </a:endParaRPr>
          </a:p>
          <a:p>
            <a:pPr lvl="1">
              <a:lnSpc>
                <a:spcPct val="100000"/>
              </a:lnSpc>
              <a:buClrTx/>
            </a:pPr>
            <a:r>
              <a:rPr lang="en-US" sz="1000" i="1" dirty="0">
                <a:solidFill>
                  <a:schemeClr val="accent2"/>
                </a:solidFill>
                <a:latin typeface="Sabon Next LT" panose="02000500000000000000" pitchFamily="2" charset="0"/>
                <a:ea typeface="+mn-lt"/>
                <a:cs typeface="Sabon Next LT" panose="02000500000000000000" pitchFamily="2" charset="0"/>
              </a:rPr>
              <a:t>More information in the next few slides →</a:t>
            </a:r>
            <a:endParaRPr lang="en-US" sz="1000" i="1" dirty="0">
              <a:solidFill>
                <a:schemeClr val="accent2"/>
              </a:solidFill>
              <a:latin typeface="Sabon Next LT" panose="02000500000000000000" pitchFamily="2" charset="0"/>
              <a:cs typeface="Sabon Next LT" panose="02000500000000000000" pitchFamily="2" charset="0"/>
            </a:endParaRPr>
          </a:p>
        </p:txBody>
      </p:sp>
      <p:sp>
        <p:nvSpPr>
          <p:cNvPr id="8" name="Content Placeholder 3">
            <a:extLst>
              <a:ext uri="{FF2B5EF4-FFF2-40B4-BE49-F238E27FC236}">
                <a16:creationId xmlns:a16="http://schemas.microsoft.com/office/drawing/2014/main" id="{AD413FF9-AC56-4AA2-99D5-5D8B46EE5737}"/>
              </a:ext>
            </a:extLst>
          </p:cNvPr>
          <p:cNvSpPr txBox="1">
            <a:spLocks/>
          </p:cNvSpPr>
          <p:nvPr/>
        </p:nvSpPr>
        <p:spPr>
          <a:xfrm>
            <a:off x="562111" y="2213107"/>
            <a:ext cx="4711779" cy="890857"/>
          </a:xfrm>
          <a:prstGeom prst="rect">
            <a:avLst/>
          </a:prstGeom>
        </p:spPr>
        <p:txBody>
          <a:bodyPr spcFirstLastPara="1" vert="horz" wrap="square" lIns="91425" tIns="91425" rIns="91425" bIns="91425" rtlCol="0" anchor="t" anchorCtr="0">
            <a:noAutofit/>
          </a:bodyPr>
          <a:lstStyle>
            <a:defPPr>
              <a:defRPr lang="en-US"/>
            </a:defPPr>
            <a:lvl1pPr marL="0" indent="-228600" algn="l" defTabSz="6858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35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indent="-228600" algn="l" defTabSz="6858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35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-228600" algn="l" defTabSz="6858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35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-228600" algn="l" defTabSz="6858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35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-228600" algn="l" defTabSz="6858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35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indent="-228600" algn="l" defTabSz="6858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indent="-228600" algn="l" defTabSz="6858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indent="-228600" algn="l" defTabSz="6858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indent="-228600" algn="l" defTabSz="6858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indent="0">
              <a:lnSpc>
                <a:spcPct val="100000"/>
              </a:lnSpc>
              <a:buNone/>
            </a:pPr>
            <a:r>
              <a:rPr lang="en-US" sz="1200" b="1" dirty="0">
                <a:solidFill>
                  <a:schemeClr val="accent2"/>
                </a:solidFill>
                <a:latin typeface="Sabon Next LT" panose="02000500000000000000" pitchFamily="2" charset="0"/>
                <a:ea typeface="+mn-lt"/>
                <a:cs typeface="Sabon Next LT" panose="02000500000000000000" pitchFamily="2" charset="0"/>
              </a:rPr>
              <a:t>Reflections</a:t>
            </a:r>
            <a:endParaRPr lang="en-US" dirty="0">
              <a:solidFill>
                <a:schemeClr val="accent2"/>
              </a:solidFill>
              <a:latin typeface="Sabon Next LT" panose="02000500000000000000" pitchFamily="2" charset="0"/>
              <a:cs typeface="Sabon Next LT" panose="02000500000000000000" pitchFamily="2" charset="0"/>
            </a:endParaRPr>
          </a:p>
          <a:p>
            <a:pPr lvl="1">
              <a:lnSpc>
                <a:spcPct val="100000"/>
              </a:lnSpc>
              <a:buClrTx/>
            </a:pPr>
            <a:r>
              <a:rPr lang="en-US" sz="1200" dirty="0">
                <a:solidFill>
                  <a:schemeClr val="accent2"/>
                </a:solidFill>
                <a:latin typeface="Sabon Next LT" panose="02000500000000000000" pitchFamily="2" charset="0"/>
                <a:ea typeface="+mn-lt"/>
                <a:cs typeface="Sabon Next LT" panose="02000500000000000000" pitchFamily="2" charset="0"/>
              </a:rPr>
              <a:t>Embed time for individual and collective reflection.</a:t>
            </a:r>
          </a:p>
        </p:txBody>
      </p:sp>
      <p:pic>
        <p:nvPicPr>
          <p:cNvPr id="2" name="Picture 1" descr="A group of people standing around a table with a sign&#10;&#10;AI-generated content may be incorrect.">
            <a:extLst>
              <a:ext uri="{FF2B5EF4-FFF2-40B4-BE49-F238E27FC236}">
                <a16:creationId xmlns:a16="http://schemas.microsoft.com/office/drawing/2014/main" id="{EDF91E9C-63B3-D024-2CF0-E15F6596C161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14412" t="4967" r="16765" b="23881"/>
          <a:stretch>
            <a:fillRect/>
          </a:stretch>
        </p:blipFill>
        <p:spPr>
          <a:xfrm>
            <a:off x="5281827" y="675329"/>
            <a:ext cx="3085339" cy="1758950"/>
          </a:xfrm>
          <a:prstGeom prst="rect">
            <a:avLst/>
          </a:prstGeom>
        </p:spPr>
      </p:pic>
      <p:pic>
        <p:nvPicPr>
          <p:cNvPr id="3" name="Picture 2" descr="A group of people posing for a photo&#10;&#10;AI-generated content may be incorrect.">
            <a:extLst>
              <a:ext uri="{FF2B5EF4-FFF2-40B4-BE49-F238E27FC236}">
                <a16:creationId xmlns:a16="http://schemas.microsoft.com/office/drawing/2014/main" id="{5B739814-3552-A399-DF69-6C3D43AC8331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4053" t="11994" b="6335"/>
          <a:stretch>
            <a:fillRect/>
          </a:stretch>
        </p:blipFill>
        <p:spPr>
          <a:xfrm>
            <a:off x="5273890" y="2606078"/>
            <a:ext cx="3122257" cy="19912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5184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A557C7-BADC-1969-A43E-4231009590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1700" y="242071"/>
            <a:ext cx="8520600" cy="572700"/>
          </a:xfrm>
        </p:spPr>
        <p:txBody>
          <a:bodyPr>
            <a:noAutofit/>
          </a:bodyPr>
          <a:lstStyle/>
          <a:p>
            <a:r>
              <a:rPr lang="en-US" sz="3000">
                <a:latin typeface="Sabon Next LT" panose="02000500000000000000" pitchFamily="2" charset="0"/>
                <a:cs typeface="Sabon Next LT" panose="02000500000000000000" pitchFamily="2" charset="0"/>
              </a:rPr>
              <a:t>Guided by: Co-Developed Principles</a:t>
            </a:r>
            <a:endParaRPr lang="en-US" sz="3000" dirty="0">
              <a:latin typeface="Sabon Next LT" panose="02000500000000000000" pitchFamily="2" charset="0"/>
              <a:cs typeface="Sabon Next LT" panose="02000500000000000000" pitchFamily="2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E2DBB03-9148-2E71-C7D3-5A72646B466E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12</a:t>
            </a:fld>
            <a:endParaRPr lang="en"/>
          </a:p>
        </p:txBody>
      </p:sp>
      <p:pic>
        <p:nvPicPr>
          <p:cNvPr id="6" name="Google Shape;400;p44">
            <a:extLst>
              <a:ext uri="{FF2B5EF4-FFF2-40B4-BE49-F238E27FC236}">
                <a16:creationId xmlns:a16="http://schemas.microsoft.com/office/drawing/2014/main" id="{5E488798-316D-1488-3238-A7DABA73D098}"/>
              </a:ext>
            </a:extLst>
          </p:cNvPr>
          <p:cNvPicPr preferRelativeResize="0"/>
          <p:nvPr/>
        </p:nvPicPr>
        <p:blipFill rotWithShape="1">
          <a:blip r:embed="rId3">
            <a:alphaModFix/>
          </a:blip>
          <a:srcRect l="11998" r="5541"/>
          <a:stretch/>
        </p:blipFill>
        <p:spPr>
          <a:xfrm>
            <a:off x="5806903" y="972382"/>
            <a:ext cx="2546025" cy="3680750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00AEEF5F-3F82-3E5A-C247-9305983FF880}"/>
              </a:ext>
            </a:extLst>
          </p:cNvPr>
          <p:cNvSpPr txBox="1"/>
          <p:nvPr/>
        </p:nvSpPr>
        <p:spPr>
          <a:xfrm>
            <a:off x="593962" y="1402199"/>
            <a:ext cx="4165599" cy="23391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>
                <a:solidFill>
                  <a:srgbClr val="B2A268"/>
                </a:solidFill>
                <a:latin typeface="Sabon Next LT" panose="02000500000000000000" pitchFamily="2" charset="0"/>
                <a:cs typeface="Sabon Next LT" panose="02000500000000000000" pitchFamily="2" charset="0"/>
              </a:rPr>
              <a:t>SLS Partnership Principles </a:t>
            </a:r>
          </a:p>
          <a:p>
            <a:pPr marL="342900" indent="-342900">
              <a:buClr>
                <a:srgbClr val="15345B"/>
              </a:buClr>
              <a:buFont typeface="+mj-lt"/>
              <a:buAutoNum type="arabicPeriod"/>
            </a:pPr>
            <a:r>
              <a:rPr lang="en-US" sz="1800">
                <a:solidFill>
                  <a:srgbClr val="15345B"/>
                </a:solidFill>
                <a:latin typeface="Sabon Next LT" panose="02000500000000000000" pitchFamily="2" charset="0"/>
                <a:cs typeface="Sabon Next LT" panose="02000500000000000000" pitchFamily="2" charset="0"/>
              </a:rPr>
              <a:t>Start with Assets</a:t>
            </a:r>
          </a:p>
          <a:p>
            <a:pPr marL="342900" indent="-342900">
              <a:buClr>
                <a:srgbClr val="15345B"/>
              </a:buClr>
              <a:buFont typeface="+mj-lt"/>
              <a:buAutoNum type="arabicPeriod"/>
            </a:pPr>
            <a:r>
              <a:rPr lang="en-US" sz="1800">
                <a:solidFill>
                  <a:srgbClr val="15345B"/>
                </a:solidFill>
                <a:latin typeface="Sabon Next LT" panose="02000500000000000000" pitchFamily="2" charset="0"/>
                <a:cs typeface="Sabon Next LT" panose="02000500000000000000" pitchFamily="2" charset="0"/>
              </a:rPr>
              <a:t>Focus of Equity and Justice </a:t>
            </a:r>
          </a:p>
          <a:p>
            <a:pPr marL="342900" indent="-342900">
              <a:buClr>
                <a:srgbClr val="15345B"/>
              </a:buClr>
              <a:buFont typeface="+mj-lt"/>
              <a:buAutoNum type="arabicPeriod"/>
            </a:pPr>
            <a:r>
              <a:rPr lang="en-US" sz="1800">
                <a:solidFill>
                  <a:srgbClr val="15345B"/>
                </a:solidFill>
                <a:latin typeface="Sabon Next LT" panose="02000500000000000000" pitchFamily="2" charset="0"/>
                <a:cs typeface="Sabon Next LT" panose="02000500000000000000" pitchFamily="2" charset="0"/>
              </a:rPr>
              <a:t>Champion System of Change </a:t>
            </a:r>
          </a:p>
          <a:p>
            <a:pPr marL="342900" indent="-342900">
              <a:buClr>
                <a:srgbClr val="15345B"/>
              </a:buClr>
              <a:buFont typeface="+mj-lt"/>
              <a:buAutoNum type="arabicPeriod"/>
            </a:pPr>
            <a:r>
              <a:rPr lang="en-US" sz="1800">
                <a:solidFill>
                  <a:srgbClr val="15345B"/>
                </a:solidFill>
                <a:latin typeface="Sabon Next LT" panose="02000500000000000000" pitchFamily="2" charset="0"/>
                <a:cs typeface="Sabon Next LT" panose="02000500000000000000" pitchFamily="2" charset="0"/>
              </a:rPr>
              <a:t>Support Community Innovators </a:t>
            </a:r>
          </a:p>
          <a:p>
            <a:pPr marL="342900" indent="-342900">
              <a:buClr>
                <a:srgbClr val="15345B"/>
              </a:buClr>
              <a:buFont typeface="+mj-lt"/>
              <a:buAutoNum type="arabicPeriod"/>
            </a:pPr>
            <a:r>
              <a:rPr lang="en-US" sz="1800">
                <a:solidFill>
                  <a:srgbClr val="15345B"/>
                </a:solidFill>
                <a:latin typeface="Sabon Next LT" panose="02000500000000000000" pitchFamily="2" charset="0"/>
                <a:cs typeface="Sabon Next LT" panose="02000500000000000000" pitchFamily="2" charset="0"/>
              </a:rPr>
              <a:t>Prioritize Process before Outcomes</a:t>
            </a:r>
          </a:p>
          <a:p>
            <a:pPr marL="342900" indent="-342900">
              <a:buClr>
                <a:srgbClr val="15345B"/>
              </a:buClr>
              <a:buFont typeface="+mj-lt"/>
              <a:buAutoNum type="arabicPeriod"/>
            </a:pPr>
            <a:r>
              <a:rPr lang="en-US" sz="1800">
                <a:solidFill>
                  <a:srgbClr val="15345B"/>
                </a:solidFill>
                <a:latin typeface="Sabon Next LT" panose="02000500000000000000" pitchFamily="2" charset="0"/>
                <a:cs typeface="Sabon Next LT" panose="02000500000000000000" pitchFamily="2" charset="0"/>
              </a:rPr>
              <a:t>Contribute to the Neighborhood</a:t>
            </a:r>
          </a:p>
          <a:p>
            <a:pPr marL="342900" indent="-342900">
              <a:buClr>
                <a:srgbClr val="15345B"/>
              </a:buClr>
              <a:buFont typeface="+mj-lt"/>
              <a:buAutoNum type="arabicPeriod"/>
            </a:pPr>
            <a:r>
              <a:rPr lang="en-US" sz="1800">
                <a:solidFill>
                  <a:srgbClr val="15345B"/>
                </a:solidFill>
                <a:latin typeface="Sabon Next LT" panose="02000500000000000000" pitchFamily="2" charset="0"/>
                <a:cs typeface="Sabon Next LT" panose="02000500000000000000" pitchFamily="2" charset="0"/>
              </a:rPr>
              <a:t>Apply Technology in Social Context</a:t>
            </a:r>
            <a:endParaRPr lang="en-US" sz="1800" dirty="0">
              <a:solidFill>
                <a:srgbClr val="15345B"/>
              </a:solidFill>
              <a:latin typeface="Sabon Next LT" panose="02000500000000000000" pitchFamily="2" charset="0"/>
              <a:cs typeface="Sabon Next LT" panose="020005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3046608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2">
          <a:extLst>
            <a:ext uri="{FF2B5EF4-FFF2-40B4-BE49-F238E27FC236}">
              <a16:creationId xmlns:a16="http://schemas.microsoft.com/office/drawing/2014/main" id="{A2619A06-4173-D364-9BD1-23D778DCEBB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s1">
            <a:extLst>
              <a:ext uri="{FF2B5EF4-FFF2-40B4-BE49-F238E27FC236}">
                <a16:creationId xmlns:a16="http://schemas.microsoft.com/office/drawing/2014/main" id="{4EF6EF59-7DE2-5F16-5485-64D7D35AB04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50" y="1408495"/>
            <a:ext cx="4286250" cy="25003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EC61014A-3EBA-98A5-4D2F-72B502F7B746}"/>
              </a:ext>
            </a:extLst>
          </p:cNvPr>
          <p:cNvSpPr txBox="1"/>
          <p:nvPr/>
        </p:nvSpPr>
        <p:spPr>
          <a:xfrm>
            <a:off x="285750" y="3946353"/>
            <a:ext cx="4286250" cy="600164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100" b="0" i="0" dirty="0">
                <a:solidFill>
                  <a:srgbClr val="15345B"/>
                </a:solidFill>
                <a:effectLst/>
                <a:latin typeface="Sabon Next LT" panose="02000500000000000000" pitchFamily="2" charset="0"/>
                <a:cs typeface="Sabon Next LT" panose="02000500000000000000" pitchFamily="2" charset="0"/>
              </a:rPr>
              <a:t>Relevant Case Study:</a:t>
            </a:r>
            <a:r>
              <a:rPr lang="en-US" sz="1100" b="1" i="0" u="sng" dirty="0">
                <a:solidFill>
                  <a:srgbClr val="15345B"/>
                </a:solidFill>
                <a:effectLst/>
                <a:latin typeface="Sabon Next LT" panose="02000500000000000000" pitchFamily="2" charset="0"/>
                <a:cs typeface="Sabon Next LT" panose="02000500000000000000" pitchFamily="2" charset="0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 #1 - The ABCD of Clean Transportation Planning</a:t>
            </a:r>
            <a:br>
              <a:rPr lang="en-US" sz="1100" dirty="0">
                <a:solidFill>
                  <a:srgbClr val="15345B"/>
                </a:solidFill>
                <a:latin typeface="Sabon Next LT" panose="02000500000000000000" pitchFamily="2" charset="0"/>
                <a:cs typeface="Sabon Next LT" panose="02000500000000000000" pitchFamily="2" charset="0"/>
              </a:rPr>
            </a:br>
            <a:r>
              <a:rPr lang="en-US" sz="1100" b="0" i="0" dirty="0">
                <a:solidFill>
                  <a:srgbClr val="15345B"/>
                </a:solidFill>
                <a:effectLst/>
                <a:latin typeface="Sabon Next LT" panose="02000500000000000000" pitchFamily="2" charset="0"/>
                <a:cs typeface="Sabon Next LT" panose="02000500000000000000" pitchFamily="2" charset="0"/>
              </a:rPr>
              <a:t>Credit: Charles Barlow</a:t>
            </a:r>
            <a:endParaRPr lang="en-US" sz="1100" dirty="0">
              <a:solidFill>
                <a:srgbClr val="15345B"/>
              </a:solidFill>
              <a:latin typeface="Sabon Next LT" panose="02000500000000000000" pitchFamily="2" charset="0"/>
              <a:cs typeface="Sabon Next LT" panose="02000500000000000000" pitchFamily="2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BF06DB43-C0B7-40C0-951E-2CA23170B0B6}"/>
              </a:ext>
            </a:extLst>
          </p:cNvPr>
          <p:cNvSpPr txBox="1"/>
          <p:nvPr/>
        </p:nvSpPr>
        <p:spPr>
          <a:xfrm>
            <a:off x="4701043" y="1408495"/>
            <a:ext cx="4570553" cy="2523768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600" b="1" dirty="0">
                <a:solidFill>
                  <a:srgbClr val="C5B98D"/>
                </a:solidFill>
                <a:latin typeface="Sabon Next LT" panose="02000500000000000000" pitchFamily="2" charset="0"/>
                <a:cs typeface="Sabon Next LT" panose="02000500000000000000" pitchFamily="2" charset="0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Principles for Engaging in Equitable Research Partnerships with Communities</a:t>
            </a:r>
            <a:endParaRPr lang="en-US" sz="1600" b="1" i="0" dirty="0">
              <a:solidFill>
                <a:srgbClr val="C5B98D"/>
              </a:solidFill>
              <a:effectLst/>
              <a:latin typeface="Sabon Next LT" panose="02000500000000000000" pitchFamily="2" charset="0"/>
              <a:cs typeface="Sabon Next LT" panose="02000500000000000000" pitchFamily="2" charset="0"/>
            </a:endParaRP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US" sz="1400" b="1" i="0" dirty="0">
                <a:solidFill>
                  <a:srgbClr val="15345B"/>
                </a:solidFill>
                <a:effectLst/>
                <a:latin typeface="Sabon Next LT" panose="02000500000000000000" pitchFamily="2" charset="0"/>
                <a:cs typeface="Sabon Next LT" panose="02000500000000000000" pitchFamily="2" charset="0"/>
              </a:rPr>
              <a:t>Principle A: </a:t>
            </a:r>
            <a:r>
              <a:rPr lang="en-US" sz="1400" i="0" dirty="0">
                <a:solidFill>
                  <a:srgbClr val="15345B"/>
                </a:solidFill>
                <a:effectLst/>
                <a:latin typeface="Sabon Next LT" panose="02000500000000000000" pitchFamily="2" charset="0"/>
                <a:cs typeface="Sabon Next LT" panose="02000500000000000000" pitchFamily="2" charset="0"/>
              </a:rPr>
              <a:t>Prepare to Build Relationships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US" sz="1400" b="1" i="0" dirty="0">
                <a:solidFill>
                  <a:srgbClr val="15345B"/>
                </a:solidFill>
                <a:effectLst/>
                <a:latin typeface="Sabon Next LT" panose="02000500000000000000" pitchFamily="2" charset="0"/>
                <a:cs typeface="Sabon Next LT" panose="02000500000000000000" pitchFamily="2" charset="0"/>
              </a:rPr>
              <a:t>Principle B: </a:t>
            </a:r>
            <a:r>
              <a:rPr lang="en-US" sz="1400" i="0" dirty="0">
                <a:solidFill>
                  <a:srgbClr val="15345B"/>
                </a:solidFill>
                <a:effectLst/>
                <a:latin typeface="Sabon Next LT" panose="02000500000000000000" pitchFamily="2" charset="0"/>
                <a:cs typeface="Sabon Next LT" panose="02000500000000000000" pitchFamily="2" charset="0"/>
              </a:rPr>
              <a:t>Identify Sources of Funding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US" sz="1400" b="1" i="0" dirty="0">
                <a:solidFill>
                  <a:srgbClr val="15345B"/>
                </a:solidFill>
                <a:effectLst/>
                <a:latin typeface="Sabon Next LT" panose="02000500000000000000" pitchFamily="2" charset="0"/>
                <a:cs typeface="Sabon Next LT" panose="02000500000000000000" pitchFamily="2" charset="0"/>
              </a:rPr>
              <a:t>Principle C: </a:t>
            </a:r>
            <a:r>
              <a:rPr lang="en-US" sz="1400" i="0" dirty="0">
                <a:solidFill>
                  <a:srgbClr val="15345B"/>
                </a:solidFill>
                <a:effectLst/>
                <a:latin typeface="Sabon Next LT" panose="02000500000000000000" pitchFamily="2" charset="0"/>
                <a:cs typeface="Sabon Next LT" panose="02000500000000000000" pitchFamily="2" charset="0"/>
              </a:rPr>
              <a:t>Build Relationships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US" sz="1400" b="1" i="0" dirty="0">
                <a:solidFill>
                  <a:srgbClr val="15345B"/>
                </a:solidFill>
                <a:effectLst/>
                <a:latin typeface="Sabon Next LT" panose="02000500000000000000" pitchFamily="2" charset="0"/>
                <a:cs typeface="Sabon Next LT" panose="02000500000000000000" pitchFamily="2" charset="0"/>
              </a:rPr>
              <a:t>Principle D: </a:t>
            </a:r>
            <a:r>
              <a:rPr lang="en-US" sz="1400" i="0" dirty="0">
                <a:solidFill>
                  <a:srgbClr val="15345B"/>
                </a:solidFill>
                <a:effectLst/>
                <a:latin typeface="Sabon Next LT" panose="02000500000000000000" pitchFamily="2" charset="0"/>
                <a:cs typeface="Sabon Next LT" panose="02000500000000000000" pitchFamily="2" charset="0"/>
              </a:rPr>
              <a:t>Explore Potential Collaborations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US" sz="1400" b="1" i="0" dirty="0">
                <a:solidFill>
                  <a:srgbClr val="15345B"/>
                </a:solidFill>
                <a:effectLst/>
                <a:latin typeface="Sabon Next LT" panose="02000500000000000000" pitchFamily="2" charset="0"/>
                <a:cs typeface="Sabon Next LT" panose="02000500000000000000" pitchFamily="2" charset="0"/>
              </a:rPr>
              <a:t>Principle E: </a:t>
            </a:r>
            <a:r>
              <a:rPr lang="en-US" sz="1400" i="0" dirty="0">
                <a:solidFill>
                  <a:srgbClr val="15345B"/>
                </a:solidFill>
                <a:effectLst/>
                <a:latin typeface="Sabon Next LT" panose="02000500000000000000" pitchFamily="2" charset="0"/>
                <a:cs typeface="Sabon Next LT" panose="02000500000000000000" pitchFamily="2" charset="0"/>
              </a:rPr>
              <a:t>Plan a Project Together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US" sz="1400" b="1" i="0" dirty="0">
                <a:solidFill>
                  <a:srgbClr val="15345B"/>
                </a:solidFill>
                <a:effectLst/>
                <a:latin typeface="Sabon Next LT" panose="02000500000000000000" pitchFamily="2" charset="0"/>
                <a:cs typeface="Sabon Next LT" panose="02000500000000000000" pitchFamily="2" charset="0"/>
              </a:rPr>
              <a:t>Principle F: </a:t>
            </a:r>
            <a:r>
              <a:rPr lang="en-US" sz="1400" i="0" dirty="0">
                <a:solidFill>
                  <a:srgbClr val="15345B"/>
                </a:solidFill>
                <a:effectLst/>
                <a:latin typeface="Sabon Next LT" panose="02000500000000000000" pitchFamily="2" charset="0"/>
                <a:cs typeface="Sabon Next LT" panose="02000500000000000000" pitchFamily="2" charset="0"/>
              </a:rPr>
              <a:t>Execute a Project Together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US" sz="1400" b="1" i="0" dirty="0">
                <a:solidFill>
                  <a:srgbClr val="15345B"/>
                </a:solidFill>
                <a:effectLst/>
                <a:latin typeface="Sabon Next LT" panose="02000500000000000000" pitchFamily="2" charset="0"/>
                <a:cs typeface="Sabon Next LT" panose="02000500000000000000" pitchFamily="2" charset="0"/>
              </a:rPr>
              <a:t>Principle G: </a:t>
            </a:r>
            <a:r>
              <a:rPr lang="en-US" sz="1400" i="0" dirty="0">
                <a:solidFill>
                  <a:srgbClr val="15345B"/>
                </a:solidFill>
                <a:effectLst/>
                <a:latin typeface="Sabon Next LT" panose="02000500000000000000" pitchFamily="2" charset="0"/>
                <a:cs typeface="Sabon Next LT" panose="02000500000000000000" pitchFamily="2" charset="0"/>
              </a:rPr>
              <a:t>Sustain Your Relationships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US" sz="1400" b="1" i="0" dirty="0">
                <a:solidFill>
                  <a:srgbClr val="15345B"/>
                </a:solidFill>
                <a:effectLst/>
                <a:latin typeface="Sabon Next LT" panose="02000500000000000000" pitchFamily="2" charset="0"/>
                <a:cs typeface="Sabon Next LT" panose="02000500000000000000" pitchFamily="2" charset="0"/>
              </a:rPr>
              <a:t>Case Studies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US" sz="1400" b="1" i="0" dirty="0">
                <a:solidFill>
                  <a:srgbClr val="15345B"/>
                </a:solidFill>
                <a:effectLst/>
                <a:latin typeface="Sabon Next LT" panose="02000500000000000000" pitchFamily="2" charset="0"/>
                <a:cs typeface="Sabon Next LT" panose="02000500000000000000" pitchFamily="2" charset="0"/>
              </a:rPr>
              <a:t>Putting the Principles into Action</a:t>
            </a:r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2ED2C4C7-45C2-23B2-A8B4-B28D79EBBE2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1700" y="347589"/>
            <a:ext cx="8520600" cy="572700"/>
          </a:xfrm>
        </p:spPr>
        <p:txBody>
          <a:bodyPr>
            <a:normAutofit fontScale="90000"/>
          </a:bodyPr>
          <a:lstStyle/>
          <a:p>
            <a:r>
              <a:rPr lang="en-US" dirty="0">
                <a:latin typeface="Sabon Next LT" panose="02000500000000000000" pitchFamily="2" charset="0"/>
                <a:cs typeface="Sabon Next LT" panose="02000500000000000000" pitchFamily="2" charset="0"/>
              </a:rPr>
              <a:t>Guided by: Equitable Research Partnership Principles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2788645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66E3D20-DC9A-3B6A-AF2D-DB8C357B90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1700" y="162916"/>
            <a:ext cx="8520600" cy="572700"/>
          </a:xfrm>
        </p:spPr>
        <p:txBody>
          <a:bodyPr>
            <a:normAutofit fontScale="90000"/>
          </a:bodyPr>
          <a:lstStyle/>
          <a:p>
            <a:r>
              <a:rPr lang="en-US" dirty="0">
                <a:latin typeface="Sabon Next LT" panose="02000500000000000000" pitchFamily="2" charset="0"/>
                <a:cs typeface="Sabon Next LT" panose="02000500000000000000" pitchFamily="2" charset="0"/>
              </a:rPr>
              <a:t>Core Programs</a:t>
            </a:r>
          </a:p>
        </p:txBody>
      </p:sp>
      <p:grpSp>
        <p:nvGrpSpPr>
          <p:cNvPr id="41" name="Group 40">
            <a:extLst>
              <a:ext uri="{FF2B5EF4-FFF2-40B4-BE49-F238E27FC236}">
                <a16:creationId xmlns:a16="http://schemas.microsoft.com/office/drawing/2014/main" id="{97E4E05D-E6E8-843D-5252-ED9A2D3BDBBD}"/>
              </a:ext>
            </a:extLst>
          </p:cNvPr>
          <p:cNvGrpSpPr/>
          <p:nvPr/>
        </p:nvGrpSpPr>
        <p:grpSpPr>
          <a:xfrm>
            <a:off x="1615350" y="789919"/>
            <a:ext cx="5913299" cy="4179222"/>
            <a:chOff x="626374" y="756928"/>
            <a:chExt cx="8112158" cy="5885790"/>
          </a:xfrm>
        </p:grpSpPr>
        <p:pic>
          <p:nvPicPr>
            <p:cNvPr id="42" name="Picture 41">
              <a:extLst>
                <a:ext uri="{FF2B5EF4-FFF2-40B4-BE49-F238E27FC236}">
                  <a16:creationId xmlns:a16="http://schemas.microsoft.com/office/drawing/2014/main" id="{F8E05B37-2D0A-C83A-B32A-531BE2B4B1C5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rcRect l="14863" t="10409"/>
            <a:stretch>
              <a:fillRect/>
            </a:stretch>
          </p:blipFill>
          <p:spPr>
            <a:xfrm>
              <a:off x="644144" y="775503"/>
              <a:ext cx="4041014" cy="2789498"/>
            </a:xfrm>
            <a:prstGeom prst="roundRect">
              <a:avLst>
                <a:gd name="adj" fmla="val 16667"/>
              </a:avLst>
            </a:prstGeom>
            <a:ln>
              <a:noFill/>
            </a:ln>
            <a:effectLst>
              <a:outerShdw blurRad="76200" dist="38100" dir="78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contrasting" dir="t">
                <a:rot lat="0" lon="0" rev="4200000"/>
              </a:lightRig>
            </a:scene3d>
            <a:sp3d prstMaterial="plastic">
              <a:bevelT w="381000" h="114300" prst="relaxedInset"/>
              <a:contourClr>
                <a:srgbClr val="969696"/>
              </a:contourClr>
            </a:sp3d>
          </p:spPr>
        </p:pic>
        <p:sp>
          <p:nvSpPr>
            <p:cNvPr id="43" name="TextBox 42">
              <a:extLst>
                <a:ext uri="{FF2B5EF4-FFF2-40B4-BE49-F238E27FC236}">
                  <a16:creationId xmlns:a16="http://schemas.microsoft.com/office/drawing/2014/main" id="{F162ABE3-0112-6AF1-8CEB-D2247DA9DB66}"/>
                </a:ext>
              </a:extLst>
            </p:cNvPr>
            <p:cNvSpPr txBox="1"/>
            <p:nvPr/>
          </p:nvSpPr>
          <p:spPr>
            <a:xfrm>
              <a:off x="637145" y="3565001"/>
              <a:ext cx="4001714" cy="29238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US" sz="975" dirty="0"/>
                <a:t>Faculty Fellows</a:t>
              </a:r>
            </a:p>
          </p:txBody>
        </p:sp>
        <p:pic>
          <p:nvPicPr>
            <p:cNvPr id="44" name="Picture 2">
              <a:extLst>
                <a:ext uri="{FF2B5EF4-FFF2-40B4-BE49-F238E27FC236}">
                  <a16:creationId xmlns:a16="http://schemas.microsoft.com/office/drawing/2014/main" id="{E7595032-049D-CDE6-BC52-95738C077E24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936673" y="756928"/>
              <a:ext cx="3696184" cy="2772140"/>
            </a:xfrm>
            <a:prstGeom prst="roundRect">
              <a:avLst>
                <a:gd name="adj" fmla="val 16667"/>
              </a:avLst>
            </a:prstGeom>
            <a:ln>
              <a:noFill/>
            </a:ln>
            <a:effectLst>
              <a:outerShdw blurRad="76200" dist="38100" dir="78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contrasting" dir="t">
                <a:rot lat="0" lon="0" rev="4200000"/>
              </a:lightRig>
            </a:scene3d>
            <a:sp3d prstMaterial="plastic">
              <a:bevelT w="381000" h="114300" prst="relaxedInset"/>
              <a:contourClr>
                <a:srgbClr val="969696"/>
              </a:contourClr>
            </a:sp3d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45" name="TextBox 44">
              <a:extLst>
                <a:ext uri="{FF2B5EF4-FFF2-40B4-BE49-F238E27FC236}">
                  <a16:creationId xmlns:a16="http://schemas.microsoft.com/office/drawing/2014/main" id="{A916C5CF-5ECC-74E3-F93A-40082ADA7093}"/>
                </a:ext>
              </a:extLst>
            </p:cNvPr>
            <p:cNvSpPr txBox="1"/>
            <p:nvPr/>
          </p:nvSpPr>
          <p:spPr>
            <a:xfrm>
              <a:off x="4821101" y="3567893"/>
              <a:ext cx="3908806" cy="3686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US" sz="975" dirty="0"/>
                <a:t>Sustainable Communities Summer Internship</a:t>
              </a:r>
            </a:p>
          </p:txBody>
        </p:sp>
        <p:pic>
          <p:nvPicPr>
            <p:cNvPr id="46" name="Picture 8" descr="mis-image-2">
              <a:extLst>
                <a:ext uri="{FF2B5EF4-FFF2-40B4-BE49-F238E27FC236}">
                  <a16:creationId xmlns:a16="http://schemas.microsoft.com/office/drawing/2014/main" id="{A9CD4C30-AE05-626E-0E96-AFF9692287E0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98376" y="3936514"/>
              <a:ext cx="3986782" cy="2422492"/>
            </a:xfrm>
            <a:prstGeom prst="roundRect">
              <a:avLst>
                <a:gd name="adj" fmla="val 16667"/>
              </a:avLst>
            </a:prstGeom>
            <a:ln>
              <a:noFill/>
            </a:ln>
            <a:effectLst>
              <a:outerShdw blurRad="76200" dist="38100" dir="78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contrasting" dir="t">
                <a:rot lat="0" lon="0" rev="4200000"/>
              </a:lightRig>
            </a:scene3d>
            <a:sp3d prstMaterial="plastic">
              <a:bevelT w="381000" h="114300" prst="relaxedInset"/>
              <a:contourClr>
                <a:srgbClr val="969696"/>
              </a:contourClr>
            </a:sp3d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47" name="TextBox 46">
              <a:extLst>
                <a:ext uri="{FF2B5EF4-FFF2-40B4-BE49-F238E27FC236}">
                  <a16:creationId xmlns:a16="http://schemas.microsoft.com/office/drawing/2014/main" id="{E060C5BB-524C-FC00-D72C-9BCBFA518865}"/>
                </a:ext>
              </a:extLst>
            </p:cNvPr>
            <p:cNvSpPr txBox="1"/>
            <p:nvPr/>
          </p:nvSpPr>
          <p:spPr>
            <a:xfrm>
              <a:off x="626374" y="6350330"/>
              <a:ext cx="4001716" cy="29238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US" sz="975" dirty="0"/>
                <a:t>Signature Partnerships</a:t>
              </a:r>
            </a:p>
          </p:txBody>
        </p:sp>
        <p:pic>
          <p:nvPicPr>
            <p:cNvPr id="48" name="Picture 47" descr="A group of people in white coats&#10;&#10;AI-generated content may be incorrect.">
              <a:extLst>
                <a:ext uri="{FF2B5EF4-FFF2-40B4-BE49-F238E27FC236}">
                  <a16:creationId xmlns:a16="http://schemas.microsoft.com/office/drawing/2014/main" id="{15AA8D7D-B80A-2E67-DB03-0C389C51A2AC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25823"/>
            <a:stretch>
              <a:fillRect/>
            </a:stretch>
          </p:blipFill>
          <p:spPr>
            <a:xfrm rot="10800000">
              <a:off x="4996048" y="3975339"/>
              <a:ext cx="3742484" cy="2374987"/>
            </a:xfrm>
            <a:prstGeom prst="roundRect">
              <a:avLst>
                <a:gd name="adj" fmla="val 16667"/>
              </a:avLst>
            </a:prstGeom>
            <a:ln>
              <a:noFill/>
            </a:ln>
            <a:effectLst>
              <a:outerShdw blurRad="76200" dist="38100" dir="78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contrasting" dir="t">
                <a:rot lat="0" lon="0" rev="4200000"/>
              </a:lightRig>
            </a:scene3d>
            <a:sp3d prstMaterial="plastic">
              <a:bevelT w="381000" h="114300" prst="relaxedInset"/>
              <a:contourClr>
                <a:srgbClr val="969696"/>
              </a:contourClr>
            </a:sp3d>
          </p:spPr>
        </p:pic>
        <p:sp>
          <p:nvSpPr>
            <p:cNvPr id="49" name="TextBox 48">
              <a:extLst>
                <a:ext uri="{FF2B5EF4-FFF2-40B4-BE49-F238E27FC236}">
                  <a16:creationId xmlns:a16="http://schemas.microsoft.com/office/drawing/2014/main" id="{D014E950-4689-8930-4974-4F5B35943960}"/>
                </a:ext>
              </a:extLst>
            </p:cNvPr>
            <p:cNvSpPr txBox="1"/>
            <p:nvPr/>
          </p:nvSpPr>
          <p:spPr>
            <a:xfrm>
              <a:off x="4996049" y="6350328"/>
              <a:ext cx="3733860" cy="29238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US" sz="975" dirty="0"/>
                <a:t>Community Partner Education &amp; Training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7770906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076F2D0-A7D7-479A-5D66-B23BDCEF68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1700" y="123055"/>
            <a:ext cx="8520600" cy="572700"/>
          </a:xfrm>
        </p:spPr>
        <p:txBody>
          <a:bodyPr>
            <a:normAutofit fontScale="90000"/>
          </a:bodyPr>
          <a:lstStyle/>
          <a:p>
            <a:r>
              <a:rPr lang="en-US" dirty="0">
                <a:latin typeface="Sabon Next LT" panose="02000500000000000000" pitchFamily="2" charset="0"/>
                <a:cs typeface="Sabon Next LT" panose="02000500000000000000" pitchFamily="2" charset="0"/>
              </a:rPr>
              <a:t>Core Programs cont. 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6523452-189F-9D12-6D20-F4921F6C6FB3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15</a:t>
            </a:fld>
            <a:endParaRPr lang="en"/>
          </a:p>
        </p:txBody>
      </p:sp>
      <p:pic>
        <p:nvPicPr>
          <p:cNvPr id="5" name="Picture 6" descr="RCE Greater Atlanta">
            <a:extLst>
              <a:ext uri="{FF2B5EF4-FFF2-40B4-BE49-F238E27FC236}">
                <a16:creationId xmlns:a16="http://schemas.microsoft.com/office/drawing/2014/main" id="{3E86305B-1C39-2A68-719E-2E5FBA57675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01083" y="661899"/>
            <a:ext cx="1894523" cy="19002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DF0C7CF4-FA33-C937-A391-19F0BC33F49C}"/>
              </a:ext>
            </a:extLst>
          </p:cNvPr>
          <p:cNvSpPr txBox="1"/>
          <p:nvPr/>
        </p:nvSpPr>
        <p:spPr>
          <a:xfrm>
            <a:off x="2076285" y="2559063"/>
            <a:ext cx="2344118" cy="2423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975" dirty="0">
                <a:solidFill>
                  <a:srgbClr val="15345B"/>
                </a:solidFill>
                <a:latin typeface="Sabon Next LT" panose="02000500000000000000" pitchFamily="2" charset="0"/>
                <a:cs typeface="Sabon Next LT" panose="02000500000000000000" pitchFamily="2" charset="0"/>
              </a:rPr>
              <a:t>Regional, UN-Affiliated SDG Network</a:t>
            </a:r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F0B69921-06B4-5F25-683D-AC2F0D305630}"/>
              </a:ext>
            </a:extLst>
          </p:cNvPr>
          <p:cNvGrpSpPr/>
          <p:nvPr/>
        </p:nvGrpSpPr>
        <p:grpSpPr>
          <a:xfrm>
            <a:off x="5216044" y="648392"/>
            <a:ext cx="1447805" cy="1892708"/>
            <a:chOff x="6080567" y="1202740"/>
            <a:chExt cx="4987483" cy="6222720"/>
          </a:xfrm>
        </p:grpSpPr>
        <p:pic>
          <p:nvPicPr>
            <p:cNvPr id="8" name="Picture 2" descr="Jay Bassett">
              <a:extLst>
                <a:ext uri="{FF2B5EF4-FFF2-40B4-BE49-F238E27FC236}">
                  <a16:creationId xmlns:a16="http://schemas.microsoft.com/office/drawing/2014/main" id="{9C65FB95-87B8-7EE8-309C-A65A779BBDAB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096000" y="1202740"/>
              <a:ext cx="1647825" cy="202882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9" name="Picture 4" descr="Pamela Fann">
              <a:extLst>
                <a:ext uri="{FF2B5EF4-FFF2-40B4-BE49-F238E27FC236}">
                  <a16:creationId xmlns:a16="http://schemas.microsoft.com/office/drawing/2014/main" id="{D01DEA4D-389C-598E-719B-6856FEF21434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-1" b="3181"/>
            <a:stretch>
              <a:fillRect/>
            </a:stretch>
          </p:blipFill>
          <p:spPr bwMode="auto">
            <a:xfrm>
              <a:off x="7743825" y="1202740"/>
              <a:ext cx="1647825" cy="202882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" name="Picture 6" descr="Erica Holloman-Hill">
              <a:extLst>
                <a:ext uri="{FF2B5EF4-FFF2-40B4-BE49-F238E27FC236}">
                  <a16:creationId xmlns:a16="http://schemas.microsoft.com/office/drawing/2014/main" id="{E727E6F2-75CE-DFBE-B4E6-AFF823EF1C33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391650" y="1202740"/>
              <a:ext cx="1647825" cy="20955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1" name="Picture 8" descr="Dr. Yomi Noibi">
              <a:extLst>
                <a:ext uri="{FF2B5EF4-FFF2-40B4-BE49-F238E27FC236}">
                  <a16:creationId xmlns:a16="http://schemas.microsoft.com/office/drawing/2014/main" id="{16F5BF47-9A95-F8E9-829B-29A0751A7180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096000" y="3231565"/>
              <a:ext cx="1647825" cy="20955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" name="Picture 10" descr="Alicia Scott">
              <a:extLst>
                <a:ext uri="{FF2B5EF4-FFF2-40B4-BE49-F238E27FC236}">
                  <a16:creationId xmlns:a16="http://schemas.microsoft.com/office/drawing/2014/main" id="{659B82B6-AE0D-CD94-209E-8E8A3A9EAE4B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753350" y="3231565"/>
              <a:ext cx="1638300" cy="20955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3" name="Picture 12" descr="Diamond Spratling">
              <a:extLst>
                <a:ext uri="{FF2B5EF4-FFF2-40B4-BE49-F238E27FC236}">
                  <a16:creationId xmlns:a16="http://schemas.microsoft.com/office/drawing/2014/main" id="{E4BAD20D-52BD-9134-E70C-E9FED86EF0A7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401175" y="3264903"/>
              <a:ext cx="1638300" cy="20955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4" name="Picture 14" descr="Mersie Watkins">
              <a:extLst>
                <a:ext uri="{FF2B5EF4-FFF2-40B4-BE49-F238E27FC236}">
                  <a16:creationId xmlns:a16="http://schemas.microsoft.com/office/drawing/2014/main" id="{41D6607A-B36B-8BA9-2970-466FE3524686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080567" y="5294949"/>
              <a:ext cx="1647825" cy="20955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5" name="Picture 16" descr="Dr. Veronica L. Womack">
              <a:extLst>
                <a:ext uri="{FF2B5EF4-FFF2-40B4-BE49-F238E27FC236}">
                  <a16:creationId xmlns:a16="http://schemas.microsoft.com/office/drawing/2014/main" id="{2246420C-EA32-FC93-835A-2DB64A78BC24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762875" y="5329960"/>
              <a:ext cx="1638300" cy="20955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6" name="Picture 18" descr="Janelle Wright">
              <a:extLst>
                <a:ext uri="{FF2B5EF4-FFF2-40B4-BE49-F238E27FC236}">
                  <a16:creationId xmlns:a16="http://schemas.microsoft.com/office/drawing/2014/main" id="{AD761BDA-5082-3990-B4E6-1A0BF7546289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420225" y="5329960"/>
              <a:ext cx="1647825" cy="20955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17" name="TextBox 16">
            <a:extLst>
              <a:ext uri="{FF2B5EF4-FFF2-40B4-BE49-F238E27FC236}">
                <a16:creationId xmlns:a16="http://schemas.microsoft.com/office/drawing/2014/main" id="{74EF4A3E-635D-68E4-6F17-D02D954352AF}"/>
              </a:ext>
            </a:extLst>
          </p:cNvPr>
          <p:cNvSpPr txBox="1"/>
          <p:nvPr/>
        </p:nvSpPr>
        <p:spPr>
          <a:xfrm>
            <a:off x="4657296" y="2555641"/>
            <a:ext cx="2561483" cy="2423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975" dirty="0" err="1">
                <a:solidFill>
                  <a:srgbClr val="15345B"/>
                </a:solidFill>
                <a:latin typeface="Sabon Next LT" panose="02000500000000000000" pitchFamily="2" charset="0"/>
                <a:cs typeface="Sabon Next LT" panose="02000500000000000000" pitchFamily="2" charset="0"/>
              </a:rPr>
              <a:t>SCoRE</a:t>
            </a:r>
            <a:r>
              <a:rPr lang="en-US" sz="975" dirty="0">
                <a:solidFill>
                  <a:srgbClr val="15345B"/>
                </a:solidFill>
                <a:latin typeface="Sabon Next LT" panose="02000500000000000000" pitchFamily="2" charset="0"/>
                <a:cs typeface="Sabon Next LT" panose="02000500000000000000" pitchFamily="2" charset="0"/>
              </a:rPr>
              <a:t> External Advisory Council</a:t>
            </a:r>
          </a:p>
        </p:txBody>
      </p:sp>
      <p:grpSp>
        <p:nvGrpSpPr>
          <p:cNvPr id="18" name="Group 17">
            <a:extLst>
              <a:ext uri="{FF2B5EF4-FFF2-40B4-BE49-F238E27FC236}">
                <a16:creationId xmlns:a16="http://schemas.microsoft.com/office/drawing/2014/main" id="{40EB67AF-9551-7579-D251-C8BEFE629341}"/>
              </a:ext>
            </a:extLst>
          </p:cNvPr>
          <p:cNvGrpSpPr/>
          <p:nvPr/>
        </p:nvGrpSpPr>
        <p:grpSpPr>
          <a:xfrm>
            <a:off x="2409904" y="2836918"/>
            <a:ext cx="1431489" cy="1780725"/>
            <a:chOff x="8054560" y="1421845"/>
            <a:chExt cx="3535994" cy="4348032"/>
          </a:xfrm>
        </p:grpSpPr>
        <p:pic>
          <p:nvPicPr>
            <p:cNvPr id="19" name="Picture 18" descr="A group of electrical devices on a wall&#10;&#10;AI-generated content may be incorrect.">
              <a:extLst>
                <a:ext uri="{FF2B5EF4-FFF2-40B4-BE49-F238E27FC236}">
                  <a16:creationId xmlns:a16="http://schemas.microsoft.com/office/drawing/2014/main" id="{B7787B3B-6951-35F3-FBF8-B443ECA123BD}"/>
                </a:ext>
              </a:extLst>
            </p:cNvPr>
            <p:cNvPicPr>
              <a:picLocks noChangeAspect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73919"/>
            <a:stretch>
              <a:fillRect/>
            </a:stretch>
          </p:blipFill>
          <p:spPr>
            <a:xfrm rot="10800000">
              <a:off x="8067554" y="1421845"/>
              <a:ext cx="1496990" cy="2582907"/>
            </a:xfrm>
            <a:prstGeom prst="rect">
              <a:avLst/>
            </a:prstGeom>
          </p:spPr>
        </p:pic>
        <p:pic>
          <p:nvPicPr>
            <p:cNvPr id="20" name="Picture 19" descr="A trays of food in a room&#10;&#10;AI-generated content may be incorrect.">
              <a:extLst>
                <a:ext uri="{FF2B5EF4-FFF2-40B4-BE49-F238E27FC236}">
                  <a16:creationId xmlns:a16="http://schemas.microsoft.com/office/drawing/2014/main" id="{5B26C21E-4EC4-DD0F-2E06-D6C9EAC9B2B3}"/>
                </a:ext>
              </a:extLst>
            </p:cNvPr>
            <p:cNvPicPr>
              <a:picLocks noChangeAspect="1"/>
            </p:cNvPicPr>
            <p:nvPr/>
          </p:nvPicPr>
          <p:blipFill>
            <a:blip r:embed="rId1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1202" t="18618" r="8735" b="3660"/>
            <a:stretch>
              <a:fillRect/>
            </a:stretch>
          </p:blipFill>
          <p:spPr>
            <a:xfrm rot="10800000">
              <a:off x="8054560" y="4004750"/>
              <a:ext cx="3535994" cy="1765127"/>
            </a:xfrm>
            <a:prstGeom prst="rect">
              <a:avLst/>
            </a:prstGeom>
          </p:spPr>
        </p:pic>
        <p:pic>
          <p:nvPicPr>
            <p:cNvPr id="21" name="Picture 20">
              <a:extLst>
                <a:ext uri="{FF2B5EF4-FFF2-40B4-BE49-F238E27FC236}">
                  <a16:creationId xmlns:a16="http://schemas.microsoft.com/office/drawing/2014/main" id="{2063F422-3F34-65F7-5147-7DF9C22E6C84}"/>
                </a:ext>
              </a:extLst>
            </p:cNvPr>
            <p:cNvPicPr>
              <a:picLocks noChangeAspect="1"/>
            </p:cNvPicPr>
            <p:nvPr/>
          </p:nvPicPr>
          <p:blipFill>
            <a:blip r:embed="rId14"/>
            <a:srcRect l="34597"/>
            <a:stretch>
              <a:fillRect/>
            </a:stretch>
          </p:blipFill>
          <p:spPr>
            <a:xfrm>
              <a:off x="9564544" y="1421845"/>
              <a:ext cx="2026010" cy="2582906"/>
            </a:xfrm>
            <a:prstGeom prst="rect">
              <a:avLst/>
            </a:prstGeom>
          </p:spPr>
        </p:pic>
      </p:grpSp>
      <p:sp>
        <p:nvSpPr>
          <p:cNvPr id="22" name="TextBox 21">
            <a:extLst>
              <a:ext uri="{FF2B5EF4-FFF2-40B4-BE49-F238E27FC236}">
                <a16:creationId xmlns:a16="http://schemas.microsoft.com/office/drawing/2014/main" id="{C7E7B7EE-A09E-4A83-0B1E-48770C56993F}"/>
              </a:ext>
            </a:extLst>
          </p:cNvPr>
          <p:cNvSpPr txBox="1"/>
          <p:nvPr/>
        </p:nvSpPr>
        <p:spPr>
          <a:xfrm>
            <a:off x="1625006" y="4617643"/>
            <a:ext cx="3001286" cy="2423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975" dirty="0">
                <a:solidFill>
                  <a:srgbClr val="15345B"/>
                </a:solidFill>
                <a:latin typeface="Sabon Next LT" panose="02000500000000000000" pitchFamily="2" charset="0"/>
                <a:cs typeface="Sabon Next LT" panose="02000500000000000000" pitchFamily="2" charset="0"/>
              </a:rPr>
              <a:t>Community Catering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279223B3-D8F1-DC54-B9A9-8701F1413986}"/>
              </a:ext>
            </a:extLst>
          </p:cNvPr>
          <p:cNvSpPr txBox="1"/>
          <p:nvPr/>
        </p:nvSpPr>
        <p:spPr>
          <a:xfrm>
            <a:off x="4504948" y="4599113"/>
            <a:ext cx="3001286" cy="2423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975" dirty="0">
                <a:solidFill>
                  <a:srgbClr val="15345B"/>
                </a:solidFill>
                <a:latin typeface="Sabon Next LT" panose="02000500000000000000" pitchFamily="2" charset="0"/>
                <a:cs typeface="Sabon Next LT" panose="02000500000000000000" pitchFamily="2" charset="0"/>
              </a:rPr>
              <a:t>CER Council</a:t>
            </a:r>
          </a:p>
        </p:txBody>
      </p:sp>
      <p:grpSp>
        <p:nvGrpSpPr>
          <p:cNvPr id="24" name="Group 23">
            <a:extLst>
              <a:ext uri="{FF2B5EF4-FFF2-40B4-BE49-F238E27FC236}">
                <a16:creationId xmlns:a16="http://schemas.microsoft.com/office/drawing/2014/main" id="{BD855B2C-D0E0-07A8-D6C7-558B750C419C}"/>
              </a:ext>
            </a:extLst>
          </p:cNvPr>
          <p:cNvGrpSpPr/>
          <p:nvPr/>
        </p:nvGrpSpPr>
        <p:grpSpPr>
          <a:xfrm>
            <a:off x="4145617" y="3294065"/>
            <a:ext cx="3719948" cy="1201349"/>
            <a:chOff x="9283654" y="1575462"/>
            <a:chExt cx="4959930" cy="1601798"/>
          </a:xfrm>
        </p:grpSpPr>
        <p:pic>
          <p:nvPicPr>
            <p:cNvPr id="25" name="Picture 24" descr="A close up of a sign&#10;&#10;AI-generated content may be incorrect.">
              <a:extLst>
                <a:ext uri="{FF2B5EF4-FFF2-40B4-BE49-F238E27FC236}">
                  <a16:creationId xmlns:a16="http://schemas.microsoft.com/office/drawing/2014/main" id="{9A2643F3-E021-E565-38CA-F37703CC1B1C}"/>
                </a:ext>
              </a:extLst>
            </p:cNvPr>
            <p:cNvPicPr>
              <a:picLocks noChangeAspect="1"/>
            </p:cNvPicPr>
            <p:nvPr/>
          </p:nvPicPr>
          <p:blipFill>
            <a:blip r:embed="rId1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587560" y="1614163"/>
              <a:ext cx="2656024" cy="424964"/>
            </a:xfrm>
            <a:prstGeom prst="rect">
              <a:avLst/>
            </a:prstGeom>
          </p:spPr>
        </p:pic>
        <p:pic>
          <p:nvPicPr>
            <p:cNvPr id="26" name="Picture 25" descr="A black background with blue text&#10;&#10;AI-generated content may be incorrect.">
              <a:extLst>
                <a:ext uri="{FF2B5EF4-FFF2-40B4-BE49-F238E27FC236}">
                  <a16:creationId xmlns:a16="http://schemas.microsoft.com/office/drawing/2014/main" id="{604A80EE-8A21-13BC-2DAC-AEB405653686}"/>
                </a:ext>
              </a:extLst>
            </p:cNvPr>
            <p:cNvPicPr>
              <a:picLocks noChangeAspect="1"/>
            </p:cNvPicPr>
            <p:nvPr/>
          </p:nvPicPr>
          <p:blipFill>
            <a:blip r:embed="rId1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608855" y="2103438"/>
              <a:ext cx="2245693" cy="400107"/>
            </a:xfrm>
            <a:prstGeom prst="rect">
              <a:avLst/>
            </a:prstGeom>
          </p:spPr>
        </p:pic>
        <p:pic>
          <p:nvPicPr>
            <p:cNvPr id="27" name="Picture 26" descr="A black background with blue text&#10;&#10;AI-generated content may be incorrect.">
              <a:extLst>
                <a:ext uri="{FF2B5EF4-FFF2-40B4-BE49-F238E27FC236}">
                  <a16:creationId xmlns:a16="http://schemas.microsoft.com/office/drawing/2014/main" id="{CFDC7CB4-F149-A4FD-1D4C-5AA5A8F2EFE5}"/>
                </a:ext>
              </a:extLst>
            </p:cNvPr>
            <p:cNvPicPr>
              <a:picLocks noChangeAspect="1"/>
            </p:cNvPicPr>
            <p:nvPr/>
          </p:nvPicPr>
          <p:blipFill>
            <a:blip r:embed="rId1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317830" y="2138653"/>
              <a:ext cx="1756569" cy="389598"/>
            </a:xfrm>
            <a:prstGeom prst="rect">
              <a:avLst/>
            </a:prstGeom>
          </p:spPr>
        </p:pic>
        <p:pic>
          <p:nvPicPr>
            <p:cNvPr id="28" name="Picture 27" descr="Blue text on a black background&#10;&#10;AI-generated content may be incorrect.">
              <a:extLst>
                <a:ext uri="{FF2B5EF4-FFF2-40B4-BE49-F238E27FC236}">
                  <a16:creationId xmlns:a16="http://schemas.microsoft.com/office/drawing/2014/main" id="{0626BFD9-0247-01B9-1BB2-B34857DF1B5A}"/>
                </a:ext>
              </a:extLst>
            </p:cNvPr>
            <p:cNvPicPr>
              <a:picLocks noChangeAspect="1"/>
            </p:cNvPicPr>
            <p:nvPr/>
          </p:nvPicPr>
          <p:blipFill>
            <a:blip r:embed="rId1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317830" y="2677483"/>
              <a:ext cx="2181443" cy="396834"/>
            </a:xfrm>
            <a:prstGeom prst="rect">
              <a:avLst/>
            </a:prstGeom>
          </p:spPr>
        </p:pic>
        <p:pic>
          <p:nvPicPr>
            <p:cNvPr id="29" name="Picture 20" descr="Image Icon">
              <a:extLst>
                <a:ext uri="{FF2B5EF4-FFF2-40B4-BE49-F238E27FC236}">
                  <a16:creationId xmlns:a16="http://schemas.microsoft.com/office/drawing/2014/main" id="{92D7C0C6-476F-05ED-2580-C2EEEECDF79D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1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182" t="26455" r="39409" b="27535"/>
            <a:stretch>
              <a:fillRect/>
            </a:stretch>
          </p:blipFill>
          <p:spPr bwMode="auto">
            <a:xfrm>
              <a:off x="9283654" y="1575462"/>
              <a:ext cx="1910819" cy="46366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0" name="Picture 22" descr="Partnership for Inclusive Innovation Logo">
              <a:extLst>
                <a:ext uri="{FF2B5EF4-FFF2-40B4-BE49-F238E27FC236}">
                  <a16:creationId xmlns:a16="http://schemas.microsoft.com/office/drawing/2014/main" id="{EEA6F881-D171-93DC-4880-3BF053077FAE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388316" y="2567856"/>
              <a:ext cx="1292580" cy="49986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1" name="Picture 24" descr="Georgia Tech - Enterprise Innovation Institute logo">
              <a:extLst>
                <a:ext uri="{FF2B5EF4-FFF2-40B4-BE49-F238E27FC236}">
                  <a16:creationId xmlns:a16="http://schemas.microsoft.com/office/drawing/2014/main" id="{6DF87F74-C594-FBA8-63B9-B8CE63A63093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682155" y="2606489"/>
              <a:ext cx="570771" cy="57077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55920373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CDE460-1E88-858F-5922-A73E6FB515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>
                <a:latin typeface="Sabon Next LT" panose="02000500000000000000" pitchFamily="2" charset="0"/>
                <a:cs typeface="Sabon Next LT" panose="02000500000000000000" pitchFamily="2" charset="0"/>
              </a:rPr>
              <a:t>Summer Programming Overview 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5A69E41-7E00-9C71-2C43-3850A833E2F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>
                <a:latin typeface="Sabon Next LT" panose="02000500000000000000" pitchFamily="2" charset="0"/>
                <a:cs typeface="Sabon Next LT" panose="02000500000000000000" pitchFamily="2" charset="0"/>
              </a:rPr>
              <a:t>Ways to engage!</a:t>
            </a:r>
          </a:p>
          <a:p>
            <a:pPr lvl="1"/>
            <a:r>
              <a:rPr lang="en-US" dirty="0">
                <a:latin typeface="Sabon Next LT" panose="02000500000000000000" pitchFamily="2" charset="0"/>
                <a:cs typeface="Sabon Next LT" panose="02000500000000000000" pitchFamily="2" charset="0"/>
              </a:rPr>
              <a:t>Lunch and Learn series </a:t>
            </a:r>
          </a:p>
          <a:p>
            <a:pPr lvl="1"/>
            <a:r>
              <a:rPr lang="en-US" dirty="0">
                <a:latin typeface="Sabon Next LT" panose="02000500000000000000" pitchFamily="2" charset="0"/>
                <a:cs typeface="Sabon Next LT" panose="02000500000000000000" pitchFamily="2" charset="0"/>
              </a:rPr>
              <a:t>Conferences and events!</a:t>
            </a:r>
          </a:p>
          <a:p>
            <a:pPr lvl="2"/>
            <a:r>
              <a:rPr lang="en-US" dirty="0">
                <a:latin typeface="Sabon Next LT" panose="02000500000000000000" pitchFamily="2" charset="0"/>
                <a:cs typeface="Sabon Next LT" panose="02000500000000000000" pitchFamily="2" charset="0"/>
              </a:rPr>
              <a:t>Science for Georgia, Southeast environmental justice summit </a:t>
            </a:r>
          </a:p>
          <a:p>
            <a:pPr lvl="2"/>
            <a:r>
              <a:rPr lang="en-US" dirty="0">
                <a:latin typeface="Sabon Next LT" panose="02000500000000000000" pitchFamily="2" charset="0"/>
                <a:cs typeface="Sabon Next LT" panose="02000500000000000000" pitchFamily="2" charset="0"/>
              </a:rPr>
              <a:t>Exploring CODA!</a:t>
            </a:r>
          </a:p>
          <a:p>
            <a:pPr lvl="2"/>
            <a:r>
              <a:rPr lang="en-US" dirty="0">
                <a:latin typeface="Sabon Next LT" panose="02000500000000000000" pitchFamily="2" charset="0"/>
                <a:cs typeface="Sabon Next LT" panose="02000500000000000000" pitchFamily="2" charset="0"/>
              </a:rPr>
              <a:t>Field Trips </a:t>
            </a:r>
          </a:p>
          <a:p>
            <a:r>
              <a:rPr lang="en-US" dirty="0">
                <a:latin typeface="Sabon Next LT" panose="02000500000000000000" pitchFamily="2" charset="0"/>
                <a:cs typeface="Sabon Next LT" panose="02000500000000000000" pitchFamily="2" charset="0"/>
              </a:rPr>
              <a:t>Important: many of these events can and will be shaped by you!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CB45097-519E-D0C9-B3B2-2E477E69F4CC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16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116550959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8CA66DCE-2EC4-28FD-136A-09ED814BB169}"/>
              </a:ext>
            </a:extLst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B2A268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D88AB01A-D64D-2D64-7F0C-FE3657151E66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fld id="{00000000-1234-1234-1234-123412341234}" type="slidenum">
              <a:rPr lang="en" smtClean="0"/>
              <a:pPr/>
              <a:t>17</a:t>
            </a:fld>
            <a:endParaRPr lang="en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4DECEFE-BBD1-28F4-0C5D-055A85AAF73E}"/>
              </a:ext>
            </a:extLst>
          </p:cNvPr>
          <p:cNvSpPr txBox="1"/>
          <p:nvPr/>
        </p:nvSpPr>
        <p:spPr>
          <a:xfrm>
            <a:off x="1611537" y="1777457"/>
            <a:ext cx="6178099" cy="1323439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4000" b="1" dirty="0" err="1">
                <a:solidFill>
                  <a:srgbClr val="15345B"/>
                </a:solidFill>
                <a:latin typeface="Sabon Next LT" panose="02000500000000000000" pitchFamily="2" charset="0"/>
                <a:ea typeface="Roboto"/>
                <a:cs typeface="Sabon Next LT" panose="02000500000000000000" pitchFamily="2" charset="0"/>
              </a:rPr>
              <a:t>SCoRE</a:t>
            </a:r>
            <a:r>
              <a:rPr lang="en-US" sz="4000" b="1" dirty="0">
                <a:solidFill>
                  <a:srgbClr val="15345B"/>
                </a:solidFill>
                <a:latin typeface="Sabon Next LT" panose="02000500000000000000" pitchFamily="2" charset="0"/>
                <a:ea typeface="Roboto"/>
                <a:cs typeface="Sabon Next LT" panose="02000500000000000000" pitchFamily="2" charset="0"/>
              </a:rPr>
              <a:t> Policies &amp; Procedures</a:t>
            </a:r>
          </a:p>
        </p:txBody>
      </p:sp>
    </p:spTree>
    <p:extLst>
      <p:ext uri="{BB962C8B-B14F-4D97-AF65-F5344CB8AC3E}">
        <p14:creationId xmlns:p14="http://schemas.microsoft.com/office/powerpoint/2010/main" val="201915135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91E13B4-FF93-D094-17E6-1E67EF732F7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609D0D9-0FE1-ECA2-595E-215CBCFCE273}"/>
              </a:ext>
            </a:extLst>
          </p:cNvPr>
          <p:cNvSpPr/>
          <p:nvPr/>
        </p:nvSpPr>
        <p:spPr>
          <a:xfrm>
            <a:off x="0" y="123556"/>
            <a:ext cx="9144000" cy="509540"/>
          </a:xfrm>
          <a:prstGeom prst="rect">
            <a:avLst/>
          </a:prstGeom>
          <a:solidFill>
            <a:srgbClr val="15345B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15345B"/>
              </a:solidFill>
            </a:endParaRP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0BB91ED5-053D-B46A-E10C-3061490803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97413" y="123556"/>
            <a:ext cx="8520600" cy="572700"/>
          </a:xfrm>
        </p:spPr>
        <p:txBody>
          <a:bodyPr wrap="square" anchor="ctr">
            <a:noAutofit/>
          </a:bodyPr>
          <a:lstStyle/>
          <a:p>
            <a:pPr>
              <a:lnSpc>
                <a:spcPct val="90000"/>
              </a:lnSpc>
            </a:pPr>
            <a:r>
              <a:rPr lang="en-US" sz="2200" b="1" dirty="0">
                <a:solidFill>
                  <a:schemeClr val="bg1"/>
                </a:solidFill>
                <a:latin typeface="Sabon Next LT" panose="02000500000000000000" pitchFamily="2" charset="0"/>
                <a:ea typeface="Roboto"/>
                <a:cs typeface="Sabon Next LT" panose="02000500000000000000" pitchFamily="2" charset="0"/>
              </a:rPr>
              <a:t>In-Person Work vs. Virtual Work </a:t>
            </a:r>
            <a:endParaRPr lang="en-US" sz="2200" b="1" dirty="0">
              <a:solidFill>
                <a:schemeClr val="bg1"/>
              </a:solidFill>
              <a:latin typeface="Sabon Next LT" panose="02000500000000000000" pitchFamily="2" charset="0"/>
              <a:ea typeface="Roboto" panose="02000000000000000000" pitchFamily="2" charset="0"/>
              <a:cs typeface="Sabon Next LT" panose="02000500000000000000" pitchFamily="2" charset="0"/>
            </a:endParaRPr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26A23BEC-F9EF-9C1F-99F2-DA24585005EF}"/>
              </a:ext>
            </a:extLst>
          </p:cNvPr>
          <p:cNvSpPr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</p:spPr>
        <p:txBody>
          <a:bodyPr wrap="square" anchor="ctr">
            <a:norm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fld id="{00000000-1234-1234-1234-123412341234}" type="slidenum">
              <a:rPr lang="en" sz="900" smtClean="0"/>
              <a:pPr>
                <a:lnSpc>
                  <a:spcPct val="90000"/>
                </a:lnSpc>
                <a:spcAft>
                  <a:spcPts val="600"/>
                </a:spcAft>
              </a:pPr>
              <a:t>18</a:t>
            </a:fld>
            <a:endParaRPr lang="en" sz="900"/>
          </a:p>
        </p:txBody>
      </p:sp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A04D7C02-96D5-8EA8-82BA-FD169B6794D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97540076"/>
              </p:ext>
            </p:extLst>
          </p:nvPr>
        </p:nvGraphicFramePr>
        <p:xfrm>
          <a:off x="36416" y="879173"/>
          <a:ext cx="8976013" cy="4274620"/>
        </p:xfrm>
        <a:graphic>
          <a:graphicData uri="http://schemas.openxmlformats.org/drawingml/2006/table">
            <a:tbl>
              <a:tblPr bandRow="1">
                <a:tableStyleId>{939B539A-B0AD-49F2-AEBE-0561E229E34F}</a:tableStyleId>
              </a:tblPr>
              <a:tblGrid>
                <a:gridCol w="1415993">
                  <a:extLst>
                    <a:ext uri="{9D8B030D-6E8A-4147-A177-3AD203B41FA5}">
                      <a16:colId xmlns:a16="http://schemas.microsoft.com/office/drawing/2014/main" val="2007015432"/>
                    </a:ext>
                  </a:extLst>
                </a:gridCol>
                <a:gridCol w="3633418">
                  <a:extLst>
                    <a:ext uri="{9D8B030D-6E8A-4147-A177-3AD203B41FA5}">
                      <a16:colId xmlns:a16="http://schemas.microsoft.com/office/drawing/2014/main" val="671639268"/>
                    </a:ext>
                  </a:extLst>
                </a:gridCol>
                <a:gridCol w="3926602">
                  <a:extLst>
                    <a:ext uri="{9D8B030D-6E8A-4147-A177-3AD203B41FA5}">
                      <a16:colId xmlns:a16="http://schemas.microsoft.com/office/drawing/2014/main" val="2836055231"/>
                    </a:ext>
                  </a:extLst>
                </a:gridCol>
              </a:tblGrid>
              <a:tr h="245612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900" b="1">
                          <a:latin typeface="Sabon Next LT" panose="02000500000000000000" pitchFamily="2" charset="0"/>
                          <a:cs typeface="Sabon Next LT" panose="02000500000000000000" pitchFamily="2" charset="0"/>
                        </a:rPr>
                        <a:t>Area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2A268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900" b="1" dirty="0">
                          <a:latin typeface="Sabon Next LT" panose="02000500000000000000" pitchFamily="2" charset="0"/>
                          <a:cs typeface="Sabon Next LT" panose="02000500000000000000" pitchFamily="2" charset="0"/>
                        </a:rPr>
                        <a:t>In-Person Work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2A268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900" b="1">
                          <a:latin typeface="Sabon Next LT" panose="02000500000000000000" pitchFamily="2" charset="0"/>
                          <a:cs typeface="Sabon Next LT" panose="02000500000000000000" pitchFamily="2" charset="0"/>
                        </a:rPr>
                        <a:t>Virtual Work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2A26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68230410"/>
                  </a:ext>
                </a:extLst>
              </a:tr>
              <a:tr h="583864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900" b="1">
                          <a:latin typeface="Sabon Next LT" panose="02000500000000000000" pitchFamily="2" charset="0"/>
                          <a:cs typeface="Sabon Next LT" panose="02000500000000000000" pitchFamily="2" charset="0"/>
                        </a:rPr>
                        <a:t>Professional Behavior: </a:t>
                      </a:r>
                      <a:r>
                        <a:rPr lang="en-US" sz="900" b="0" i="1">
                          <a:latin typeface="Sabon Next LT" panose="02000500000000000000" pitchFamily="2" charset="0"/>
                          <a:cs typeface="Sabon Next LT" panose="02000500000000000000" pitchFamily="2" charset="0"/>
                        </a:rPr>
                        <a:t>Dress Code, Communication, and Professional Behavior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900">
                          <a:latin typeface="Sabon Next LT" panose="02000500000000000000" pitchFamily="2" charset="0"/>
                          <a:cs typeface="Sabon Next LT" panose="02000500000000000000" pitchFamily="2" charset="0"/>
                        </a:rPr>
                        <a:t>Office-appropriate attire. Clean, neat, and professional. Avoid pajamas, ripped clothing, or flip</a:t>
                      </a:r>
                      <a:r>
                        <a:rPr lang="en-US" sz="900">
                          <a:solidFill>
                            <a:schemeClr val="tx1"/>
                          </a:solidFill>
                          <a:latin typeface="Sabon Next LT" panose="02000500000000000000" pitchFamily="2" charset="0"/>
                          <a:cs typeface="Sabon Next LT" panose="02000500000000000000" pitchFamily="2" charset="0"/>
                        </a:rPr>
                        <a:t>-flops. </a:t>
                      </a:r>
                      <a:r>
                        <a:rPr lang="en-US" sz="900" b="0" i="0" u="none" strike="noStrike" noProof="0">
                          <a:solidFill>
                            <a:schemeClr val="tx1"/>
                          </a:solidFill>
                          <a:highlight>
                            <a:srgbClr val="FFFFFF"/>
                          </a:highlight>
                          <a:latin typeface="Sabon Next LT" panose="02000500000000000000" pitchFamily="2" charset="0"/>
                          <a:cs typeface="Sabon Next LT" panose="02000500000000000000" pitchFamily="2" charset="0"/>
                        </a:rPr>
                        <a:t>If you will be attending an event or meeting, dress professionally.</a:t>
                      </a:r>
                      <a:endParaRPr lang="en-US" sz="900">
                        <a:solidFill>
                          <a:schemeClr val="tx1"/>
                        </a:solidFill>
                        <a:latin typeface="Sabon Next LT" panose="02000500000000000000" pitchFamily="2" charset="0"/>
                        <a:cs typeface="Sabon Next LT" panose="02000500000000000000" pitchFamily="2" charset="0"/>
                      </a:endParaRPr>
                    </a:p>
                    <a:p>
                      <a:pPr lvl="0">
                        <a:buNone/>
                      </a:pPr>
                      <a:endParaRPr lang="en-US" sz="900">
                        <a:latin typeface="Sabon Next LT" panose="02000500000000000000" pitchFamily="2" charset="0"/>
                        <a:cs typeface="Sabon Next LT" panose="02000500000000000000" pitchFamily="2" charset="0"/>
                      </a:endParaRPr>
                    </a:p>
                    <a:p>
                      <a:pPr lvl="0">
                        <a:buNone/>
                      </a:pPr>
                      <a:r>
                        <a:rPr lang="en-US" sz="900">
                          <a:latin typeface="Sabon Next LT" panose="02000500000000000000" pitchFamily="2" charset="0"/>
                          <a:cs typeface="Sabon Next LT" panose="02000500000000000000" pitchFamily="2" charset="0"/>
                        </a:rPr>
                        <a:t>Speak clearly and professionally. Greet staff and visitors politely. Be mindful of body language and tone. 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900">
                          <a:latin typeface="Sabon Next LT" panose="02000500000000000000" pitchFamily="2" charset="0"/>
                          <a:cs typeface="Sabon Next LT" panose="02000500000000000000" pitchFamily="2" charset="0"/>
                        </a:rPr>
                        <a:t>Still dress professionally. Avoid pajamas, bonnets, tank tops, or overly casual wear on camera. Look “meeting ready.” </a:t>
                      </a:r>
                      <a:endParaRPr lang="en-US" sz="900" b="0" i="0" u="none" strike="noStrike" noProof="0">
                        <a:solidFill>
                          <a:srgbClr val="000000"/>
                        </a:solidFill>
                        <a:latin typeface="Sabon Next LT" panose="02000500000000000000" pitchFamily="2" charset="0"/>
                        <a:cs typeface="Sabon Next LT" panose="02000500000000000000" pitchFamily="2" charset="0"/>
                      </a:endParaRPr>
                    </a:p>
                    <a:p>
                      <a:pPr lvl="0">
                        <a:buNone/>
                      </a:pPr>
                      <a:endParaRPr lang="en-US" sz="900" b="0" i="0" u="none" strike="noStrike" noProof="0">
                        <a:solidFill>
                          <a:srgbClr val="000000"/>
                        </a:solidFill>
                        <a:latin typeface="Sabon Next LT" panose="02000500000000000000" pitchFamily="2" charset="0"/>
                        <a:cs typeface="Sabon Next LT" panose="02000500000000000000" pitchFamily="2" charset="0"/>
                      </a:endParaRPr>
                    </a:p>
                    <a:p>
                      <a:pPr lvl="0">
                        <a:buNone/>
                      </a:pPr>
                      <a:r>
                        <a:rPr lang="en-US" sz="900" b="0" i="0" u="none" strike="noStrike" noProof="0">
                          <a:solidFill>
                            <a:srgbClr val="000000"/>
                          </a:solidFill>
                          <a:latin typeface="Sabon Next LT" panose="02000500000000000000" pitchFamily="2" charset="0"/>
                          <a:cs typeface="Sabon Next LT" panose="02000500000000000000" pitchFamily="2" charset="0"/>
                        </a:rPr>
                        <a:t>Use email, chat, and video communication channels with colleagues. Remain engaged during scheduled working hours. </a:t>
                      </a:r>
                    </a:p>
                    <a:p>
                      <a:pPr lvl="0">
                        <a:buNone/>
                      </a:pPr>
                      <a:endParaRPr lang="en-US" sz="900">
                        <a:latin typeface="Sabon Next LT" panose="02000500000000000000" pitchFamily="2" charset="0"/>
                        <a:cs typeface="Sabon Next LT" panose="02000500000000000000" pitchFamily="2" charset="0"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56947563"/>
                  </a:ext>
                </a:extLst>
              </a:tr>
              <a:tr h="831147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900" b="1">
                          <a:latin typeface="Sabon Next LT" panose="02000500000000000000" pitchFamily="2" charset="0"/>
                          <a:cs typeface="Sabon Next LT" panose="02000500000000000000" pitchFamily="2" charset="0"/>
                        </a:rPr>
                        <a:t>Arrival &amp; Punctuality</a:t>
                      </a:r>
                      <a:endParaRPr lang="en-US" sz="900">
                        <a:latin typeface="Sabon Next LT" panose="02000500000000000000" pitchFamily="2" charset="0"/>
                        <a:cs typeface="Sabon Next LT" panose="02000500000000000000" pitchFamily="2" charset="0"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6350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</a:lnT>
                    <a:lnB w="6350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900" dirty="0">
                          <a:solidFill>
                            <a:schemeClr val="tx1"/>
                          </a:solidFill>
                          <a:latin typeface="Sabon Next LT" panose="02000500000000000000" pitchFamily="2" charset="0"/>
                          <a:cs typeface="Sabon Next LT" panose="02000500000000000000" pitchFamily="2" charset="0"/>
                        </a:rPr>
                        <a:t>Work your communicated schedule. </a:t>
                      </a:r>
                      <a:r>
                        <a:rPr lang="en-US" sz="900" b="0" i="0" u="none" strike="noStrike" noProof="0" dirty="0">
                          <a:solidFill>
                            <a:schemeClr val="tx1"/>
                          </a:solidFill>
                          <a:highlight>
                            <a:srgbClr val="FFFFFF"/>
                          </a:highlight>
                          <a:latin typeface="Sabon Next LT" panose="02000500000000000000" pitchFamily="2" charset="0"/>
                          <a:cs typeface="Sabon Next LT" panose="02000500000000000000" pitchFamily="2" charset="0"/>
                        </a:rPr>
                        <a:t>If you need to adjust your days or hours, (or switch to virtual), please communicate this with your manager ahead of time.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6350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</a:lnT>
                    <a:lnB w="6350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900" b="0" i="0" u="none" strike="noStrike" noProof="0" dirty="0">
                          <a:solidFill>
                            <a:schemeClr val="tx1"/>
                          </a:solidFill>
                          <a:latin typeface="Sabon Next LT" panose="02000500000000000000" pitchFamily="2" charset="0"/>
                          <a:cs typeface="Sabon Next LT" panose="02000500000000000000" pitchFamily="2" charset="0"/>
                        </a:rPr>
                        <a:t>Work your communicated schedule. Be sure audio, visual, and other systems, are working while clocked in. </a:t>
                      </a:r>
                      <a:endParaRPr lang="en-US" sz="900" dirty="0">
                        <a:latin typeface="Sabon Next LT" panose="02000500000000000000" pitchFamily="2" charset="0"/>
                        <a:cs typeface="Sabon Next LT" panose="02000500000000000000" pitchFamily="2" charset="0"/>
                      </a:endParaRPr>
                    </a:p>
                    <a:p>
                      <a:pPr lvl="0">
                        <a:buNone/>
                      </a:pPr>
                      <a:endParaRPr lang="en-US" sz="900" dirty="0">
                        <a:latin typeface="Sabon Next LT" panose="02000500000000000000" pitchFamily="2" charset="0"/>
                        <a:cs typeface="Sabon Next LT" panose="02000500000000000000" pitchFamily="2" charset="0"/>
                      </a:endParaRPr>
                    </a:p>
                    <a:p>
                      <a:pPr lvl="0">
                        <a:buNone/>
                      </a:pPr>
                      <a:r>
                        <a:rPr lang="en-US" sz="900" b="0" i="0" u="none" strike="noStrike" noProof="0" dirty="0">
                          <a:solidFill>
                            <a:schemeClr val="tx1"/>
                          </a:solidFill>
                          <a:highlight>
                            <a:srgbClr val="FFFFFF"/>
                          </a:highlight>
                          <a:latin typeface="Sabon Next LT" panose="02000500000000000000" pitchFamily="2" charset="0"/>
                          <a:cs typeface="Sabon Next LT" panose="02000500000000000000" pitchFamily="2" charset="0"/>
                        </a:rPr>
                        <a:t>If you need to adjust your days or hours, (or switch to in-person) please communicate this with your manager ahead of time.</a:t>
                      </a:r>
                      <a:endParaRPr lang="en-US" sz="900" dirty="0">
                        <a:latin typeface="Sabon Next LT" panose="02000500000000000000" pitchFamily="2" charset="0"/>
                        <a:cs typeface="Sabon Next LT" panose="02000500000000000000" pitchFamily="2" charset="0"/>
                      </a:endParaRPr>
                    </a:p>
                    <a:p>
                      <a:pPr lvl="0">
                        <a:buNone/>
                      </a:pPr>
                      <a:endParaRPr lang="en-US" sz="900" dirty="0">
                        <a:solidFill>
                          <a:schemeClr val="tx1"/>
                        </a:solidFill>
                        <a:latin typeface="Sabon Next LT" panose="02000500000000000000" pitchFamily="2" charset="0"/>
                        <a:cs typeface="Sabon Next LT" panose="02000500000000000000" pitchFamily="2" charset="0"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6350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</a:lnT>
                    <a:lnB w="6350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235374341"/>
                  </a:ext>
                </a:extLst>
              </a:tr>
              <a:tr h="391444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900" b="1" dirty="0">
                          <a:latin typeface="Sabon Next LT" panose="02000500000000000000" pitchFamily="2" charset="0"/>
                          <a:cs typeface="Sabon Next LT" panose="02000500000000000000" pitchFamily="2" charset="0"/>
                        </a:rPr>
                        <a:t>Workspace</a:t>
                      </a:r>
                      <a:endParaRPr lang="en-US" sz="900" dirty="0">
                        <a:latin typeface="Sabon Next LT" panose="02000500000000000000" pitchFamily="2" charset="0"/>
                        <a:cs typeface="Sabon Next LT" panose="02000500000000000000" pitchFamily="2" charset="0"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6350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</a:lnT>
                    <a:lnB w="6350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900">
                          <a:latin typeface="Sabon Next LT" panose="02000500000000000000" pitchFamily="2" charset="0"/>
                          <a:cs typeface="Sabon Next LT" panose="02000500000000000000" pitchFamily="2" charset="0"/>
                        </a:rPr>
                        <a:t>Keep shared space clean and organized. Respect common areas.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6350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</a:lnT>
                    <a:lnB w="6350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900">
                          <a:latin typeface="Sabon Next LT" panose="02000500000000000000" pitchFamily="2" charset="0"/>
                          <a:cs typeface="Sabon Next LT" panose="02000500000000000000" pitchFamily="2" charset="0"/>
                        </a:rPr>
                        <a:t>Work in a quiet, distraction-free space with a neutral background when on camera.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6350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</a:lnT>
                    <a:lnB w="6350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14217385"/>
                  </a:ext>
                </a:extLst>
              </a:tr>
              <a:tr h="330041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900" b="1">
                          <a:latin typeface="Sabon Next LT" panose="02000500000000000000" pitchFamily="2" charset="0"/>
                          <a:cs typeface="Sabon Next LT" panose="02000500000000000000" pitchFamily="2" charset="0"/>
                        </a:rPr>
                        <a:t>Attendance &amp; Availability</a:t>
                      </a:r>
                      <a:endParaRPr lang="en-US" sz="900">
                        <a:latin typeface="Sabon Next LT" panose="02000500000000000000" pitchFamily="2" charset="0"/>
                        <a:cs typeface="Sabon Next LT" panose="02000500000000000000" pitchFamily="2" charset="0"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900">
                          <a:latin typeface="Sabon Next LT" panose="02000500000000000000" pitchFamily="2" charset="0"/>
                          <a:cs typeface="Sabon Next LT" panose="02000500000000000000" pitchFamily="2" charset="0"/>
                        </a:rPr>
                        <a:t>Be physically present for your full s</a:t>
                      </a:r>
                      <a:r>
                        <a:rPr lang="en-US" sz="900">
                          <a:solidFill>
                            <a:schemeClr val="tx1"/>
                          </a:solidFill>
                          <a:latin typeface="Sabon Next LT" panose="02000500000000000000" pitchFamily="2" charset="0"/>
                          <a:cs typeface="Sabon Next LT" panose="02000500000000000000" pitchFamily="2" charset="0"/>
                        </a:rPr>
                        <a:t>cheduled shift. </a:t>
                      </a:r>
                      <a:r>
                        <a:rPr lang="en-US" sz="900" b="0" i="0" u="none" strike="noStrike" noProof="0">
                          <a:solidFill>
                            <a:schemeClr val="tx1"/>
                          </a:solidFill>
                          <a:highlight>
                            <a:srgbClr val="FFFFFF"/>
                          </a:highlight>
                          <a:latin typeface="Sabon Next LT" panose="02000500000000000000" pitchFamily="2" charset="0"/>
                          <a:cs typeface="Sabon Next LT" panose="02000500000000000000" pitchFamily="2" charset="0"/>
                        </a:rPr>
                        <a:t>Communicate if your hours change; your manager will do the same per their overlapping hours with you </a:t>
                      </a:r>
                      <a:r>
                        <a:rPr lang="en-US" sz="900">
                          <a:solidFill>
                            <a:schemeClr val="tx1"/>
                          </a:solidFill>
                          <a:latin typeface="Sabon Next LT" panose="02000500000000000000" pitchFamily="2" charset="0"/>
                          <a:cs typeface="Sabon Next LT" panose="02000500000000000000" pitchFamily="2" charset="0"/>
                        </a:rPr>
                        <a:t>ahead of time.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900">
                          <a:latin typeface="Sabon Next LT" panose="02000500000000000000" pitchFamily="2" charset="0"/>
                          <a:cs typeface="Sabon Next LT" panose="02000500000000000000" pitchFamily="2" charset="0"/>
                        </a:rPr>
                        <a:t>Stay active and responsive during scheduled hours. </a:t>
                      </a:r>
                      <a:r>
                        <a:rPr lang="en-US" sz="900" b="0" i="0" u="none" strike="noStrike" noProof="0">
                          <a:solidFill>
                            <a:schemeClr val="tx1"/>
                          </a:solidFill>
                          <a:highlight>
                            <a:srgbClr val="FFFFFF"/>
                          </a:highlight>
                          <a:latin typeface="Sabon Next LT" panose="02000500000000000000" pitchFamily="2" charset="0"/>
                          <a:cs typeface="Sabon Next LT" panose="02000500000000000000" pitchFamily="2" charset="0"/>
                        </a:rPr>
                        <a:t>Communicate if your hours change; your manager will do the same per their overlapping hours with you </a:t>
                      </a:r>
                      <a:r>
                        <a:rPr lang="en-US" sz="900" b="0" i="0" u="none" strike="noStrike" noProof="0">
                          <a:solidFill>
                            <a:schemeClr val="tx1"/>
                          </a:solidFill>
                          <a:latin typeface="Sabon Next LT" panose="02000500000000000000" pitchFamily="2" charset="0"/>
                          <a:cs typeface="Sabon Next LT" panose="02000500000000000000" pitchFamily="2" charset="0"/>
                        </a:rPr>
                        <a:t>ahead of time.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180450064"/>
                  </a:ext>
                </a:extLst>
              </a:tr>
              <a:tr h="391444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900" b="1">
                          <a:latin typeface="Sabon Next LT" panose="02000500000000000000" pitchFamily="2" charset="0"/>
                          <a:cs typeface="Sabon Next LT" panose="02000500000000000000" pitchFamily="2" charset="0"/>
                        </a:rPr>
                        <a:t>Meetings</a:t>
                      </a:r>
                      <a:endParaRPr lang="en-US" sz="900">
                        <a:latin typeface="Sabon Next LT" panose="02000500000000000000" pitchFamily="2" charset="0"/>
                        <a:cs typeface="Sabon Next LT" panose="02000500000000000000" pitchFamily="2" charset="0"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900" dirty="0">
                          <a:latin typeface="Sabon Next LT" panose="02000500000000000000" pitchFamily="2" charset="0"/>
                          <a:cs typeface="Sabon Next LT" panose="02000500000000000000" pitchFamily="2" charset="0"/>
                        </a:rPr>
                        <a:t>Come prepared, bring and take good notes, and avoid side conversations or phone use.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900">
                          <a:latin typeface="Sabon Next LT" panose="02000500000000000000" pitchFamily="2" charset="0"/>
                          <a:cs typeface="Sabon Next LT" panose="02000500000000000000" pitchFamily="2" charset="0"/>
                        </a:rPr>
                        <a:t>Join on time, keep camera on, mute when not speaking, and avoid distractions.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940168635"/>
                  </a:ext>
                </a:extLst>
              </a:tr>
              <a:tr h="391444">
                <a:tc>
                  <a:txBody>
                    <a:bodyPr/>
                    <a:lstStyle/>
                    <a:p>
                      <a:pPr lvl="0" algn="l">
                        <a:buNone/>
                      </a:pPr>
                      <a:r>
                        <a:rPr lang="en-US" sz="900" b="1">
                          <a:latin typeface="Sabon Next LT" panose="02000500000000000000" pitchFamily="2" charset="0"/>
                          <a:cs typeface="Sabon Next LT" panose="02000500000000000000" pitchFamily="2" charset="0"/>
                        </a:rPr>
                        <a:t>Accountability</a:t>
                      </a:r>
                      <a:endParaRPr lang="en-US" sz="900">
                        <a:latin typeface="Sabon Next LT" panose="02000500000000000000" pitchFamily="2" charset="0"/>
                        <a:cs typeface="Sabon Next LT" panose="02000500000000000000" pitchFamily="2" charset="0"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6350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</a:lnT>
                    <a:lnB w="6350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900">
                          <a:latin typeface="Sabon Next LT" panose="02000500000000000000" pitchFamily="2" charset="0"/>
                          <a:cs typeface="Sabon Next LT" panose="02000500000000000000" pitchFamily="2" charset="0"/>
                        </a:rPr>
                        <a:t>Log your hours correctly into </a:t>
                      </a:r>
                      <a:r>
                        <a:rPr lang="en-US" sz="900" err="1">
                          <a:latin typeface="Sabon Next LT" panose="02000500000000000000" pitchFamily="2" charset="0"/>
                          <a:cs typeface="Sabon Next LT" panose="02000500000000000000" pitchFamily="2" charset="0"/>
                        </a:rPr>
                        <a:t>OneUSG</a:t>
                      </a:r>
                      <a:r>
                        <a:rPr lang="en-US" sz="900">
                          <a:latin typeface="Sabon Next LT" panose="02000500000000000000" pitchFamily="2" charset="0"/>
                          <a:cs typeface="Sabon Next LT" panose="02000500000000000000" pitchFamily="2" charset="0"/>
                        </a:rPr>
                        <a:t> and complete tasks before leaving your shift. </a:t>
                      </a:r>
                      <a:r>
                        <a:rPr lang="en-US" sz="900" b="0" i="0" u="none" strike="noStrike" noProof="0">
                          <a:solidFill>
                            <a:srgbClr val="000000"/>
                          </a:solidFill>
                          <a:latin typeface="Sabon Next LT" panose="02000500000000000000" pitchFamily="2" charset="0"/>
                          <a:cs typeface="Sabon Next LT" panose="02000500000000000000" pitchFamily="2" charset="0"/>
                        </a:rPr>
                        <a:t>Communicate early and often if you're unable to meet a deadline or commitment.</a:t>
                      </a:r>
                      <a:endParaRPr lang="en-US" sz="900">
                        <a:latin typeface="Sabon Next LT" panose="02000500000000000000" pitchFamily="2" charset="0"/>
                        <a:cs typeface="Sabon Next LT" panose="02000500000000000000" pitchFamily="2" charset="0"/>
                      </a:endParaRPr>
                    </a:p>
                    <a:p>
                      <a:pPr lvl="0">
                        <a:buNone/>
                      </a:pPr>
                      <a:endParaRPr lang="en-US" sz="900">
                        <a:latin typeface="Sabon Next LT" panose="02000500000000000000" pitchFamily="2" charset="0"/>
                        <a:cs typeface="Sabon Next LT" panose="02000500000000000000" pitchFamily="2" charset="0"/>
                      </a:endParaRPr>
                    </a:p>
                    <a:p>
                      <a:pPr lvl="0">
                        <a:buNone/>
                      </a:pPr>
                      <a:r>
                        <a:rPr lang="en-US" sz="900">
                          <a:latin typeface="Sabon Next LT" panose="02000500000000000000" pitchFamily="2" charset="0"/>
                          <a:cs typeface="Sabon Next LT" panose="02000500000000000000" pitchFamily="2" charset="0"/>
                        </a:rPr>
                        <a:t>Consistently review and execute tasks listed on your respective TO DO list. 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6350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</a:lnT>
                    <a:lnB w="6350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900" dirty="0">
                          <a:latin typeface="Sabon Next LT" panose="02000500000000000000" pitchFamily="2" charset="0"/>
                          <a:cs typeface="Sabon Next LT" panose="02000500000000000000" pitchFamily="2" charset="0"/>
                        </a:rPr>
                        <a:t>Track hours accurately and submit work on time even when working remotely. Communicate early and often if you're unable to meet a deadline or commitment. </a:t>
                      </a:r>
                    </a:p>
                    <a:p>
                      <a:pPr lvl="0">
                        <a:buNone/>
                      </a:pPr>
                      <a:endParaRPr lang="en-US" sz="900" dirty="0">
                        <a:latin typeface="Sabon Next LT" panose="02000500000000000000" pitchFamily="2" charset="0"/>
                        <a:cs typeface="Sabon Next LT" panose="02000500000000000000" pitchFamily="2" charset="0"/>
                      </a:endParaRPr>
                    </a:p>
                    <a:p>
                      <a:pPr lv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900" b="0" i="0" u="none" strike="noStrike" noProof="0" dirty="0">
                          <a:solidFill>
                            <a:srgbClr val="000000"/>
                          </a:solidFill>
                          <a:latin typeface="Sabon Next LT" panose="02000500000000000000" pitchFamily="2" charset="0"/>
                          <a:cs typeface="Sabon Next LT" panose="02000500000000000000" pitchFamily="2" charset="0"/>
                        </a:rPr>
                        <a:t>Consistently review and execute tasks listed on your respective TO DO list. </a:t>
                      </a:r>
                    </a:p>
                    <a:p>
                      <a:pPr lvl="0">
                        <a:buNone/>
                      </a:pPr>
                      <a:endParaRPr lang="en-US" sz="900" dirty="0">
                        <a:latin typeface="Sabon Next LT" panose="02000500000000000000" pitchFamily="2" charset="0"/>
                        <a:cs typeface="Sabon Next LT" panose="02000500000000000000" pitchFamily="2" charset="0"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6350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</a:lnT>
                    <a:lnB w="6350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3173687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33001814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D0FCC9B-703A-5F76-EF49-A93FA7720705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fld id="{00000000-1234-1234-1234-123412341234}" type="slidenum">
              <a:rPr lang="en" smtClean="0"/>
              <a:pPr/>
              <a:t>19</a:t>
            </a:fld>
            <a:endParaRPr lang="en"/>
          </a:p>
        </p:txBody>
      </p:sp>
      <p:sp>
        <p:nvSpPr>
          <p:cNvPr id="5" name="Rectangle 1">
            <a:extLst>
              <a:ext uri="{FF2B5EF4-FFF2-40B4-BE49-F238E27FC236}">
                <a16:creationId xmlns:a16="http://schemas.microsoft.com/office/drawing/2014/main" id="{A3939EE5-FEAB-4293-BAEE-7FF6C08D1C5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3563" y="836336"/>
            <a:ext cx="9038476" cy="42473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</a:pPr>
            <a:r>
              <a:rPr lang="en-US" altLang="en-US" sz="1400" dirty="0">
                <a:solidFill>
                  <a:schemeClr val="tx1"/>
                </a:solidFill>
                <a:latin typeface="Sabon Next LT" panose="02000500000000000000" pitchFamily="2" charset="0"/>
                <a:ea typeface="Roboto"/>
                <a:cs typeface="Sabon Next LT" panose="02000500000000000000" pitchFamily="2" charset="0"/>
              </a:rPr>
              <a:t>All team members have dedicated, weekly one-on-one time with their manager to ensure alignment on work obligations and responsibilities. During this time, you and your manager will: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</a:pPr>
            <a:endParaRPr kumimoji="0" lang="en-US" altLang="en-US" sz="1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Sabon Next LT" panose="02000500000000000000" pitchFamily="2" charset="0"/>
              <a:ea typeface="Roboto" panose="02000000000000000000" pitchFamily="2" charset="0"/>
              <a:cs typeface="Sabon Next LT" panose="02000500000000000000" pitchFamily="2" charset="0"/>
            </a:endParaRPr>
          </a:p>
          <a:p>
            <a:pPr marL="0" inden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endParaRPr lang="en-US" altLang="en-US" sz="1400" dirty="0">
              <a:solidFill>
                <a:schemeClr val="tx1"/>
              </a:solidFill>
              <a:latin typeface="Sabon Next LT" panose="02000500000000000000" pitchFamily="2" charset="0"/>
              <a:ea typeface="Roboto"/>
              <a:cs typeface="Sabon Next LT" panose="02000500000000000000" pitchFamily="2" charset="0"/>
            </a:endParaRPr>
          </a:p>
          <a:p>
            <a:pPr marL="0" inden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endParaRPr lang="en-US" altLang="en-US" sz="1400" dirty="0">
              <a:solidFill>
                <a:schemeClr val="tx1"/>
              </a:solidFill>
              <a:latin typeface="Sabon Next LT" panose="02000500000000000000" pitchFamily="2" charset="0"/>
              <a:ea typeface="Roboto"/>
              <a:cs typeface="Sabon Next LT" panose="02000500000000000000" pitchFamily="2" charset="0"/>
            </a:endParaRP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-"/>
              <a:tabLst/>
            </a:pPr>
            <a:r>
              <a:rPr lang="en-US" altLang="en-US" sz="1400" dirty="0">
                <a:solidFill>
                  <a:schemeClr val="tx1"/>
                </a:solidFill>
                <a:latin typeface="Sabon Next LT" panose="02000500000000000000" pitchFamily="2" charset="0"/>
                <a:ea typeface="Roboto"/>
                <a:cs typeface="Sabon Next LT" panose="02000500000000000000" pitchFamily="2" charset="0"/>
              </a:rPr>
              <a:t>Discuss current deliverables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</a:pPr>
            <a:endParaRPr lang="en-US" altLang="en-US" sz="1400" dirty="0">
              <a:solidFill>
                <a:schemeClr val="tx1"/>
              </a:solidFill>
              <a:latin typeface="Sabon Next LT" panose="02000500000000000000" pitchFamily="2" charset="0"/>
              <a:ea typeface="Roboto" panose="02000000000000000000" pitchFamily="2" charset="0"/>
              <a:cs typeface="Sabon Next LT" panose="02000500000000000000" pitchFamily="2" charset="0"/>
            </a:endParaRP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-"/>
              <a:tabLst/>
            </a:pPr>
            <a:r>
              <a:rPr lang="en-US" altLang="en-US" sz="1400" dirty="0">
                <a:solidFill>
                  <a:schemeClr val="tx1"/>
                </a:solidFill>
                <a:latin typeface="Sabon Next LT" panose="02000500000000000000" pitchFamily="2" charset="0"/>
                <a:ea typeface="Roboto"/>
                <a:cs typeface="Sabon Next LT" panose="02000500000000000000" pitchFamily="2" charset="0"/>
              </a:rPr>
              <a:t>Communicate priorities and progress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</a:pPr>
            <a:endParaRPr lang="en-US" altLang="en-US" sz="1400" dirty="0">
              <a:solidFill>
                <a:schemeClr val="tx1"/>
              </a:solidFill>
              <a:latin typeface="Sabon Next LT" panose="02000500000000000000" pitchFamily="2" charset="0"/>
              <a:ea typeface="Roboto" panose="02000000000000000000" pitchFamily="2" charset="0"/>
              <a:cs typeface="Sabon Next LT" panose="02000500000000000000" pitchFamily="2" charset="0"/>
            </a:endParaRP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-"/>
              <a:tabLst/>
            </a:pPr>
            <a:r>
              <a:rPr kumimoji="0" lang="en-US" altLang="en-US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Sabon Next LT" panose="02000500000000000000" pitchFamily="2" charset="0"/>
                <a:ea typeface="Roboto"/>
                <a:cs typeface="Sabon Next LT" panose="02000500000000000000" pitchFamily="2" charset="0"/>
              </a:rPr>
              <a:t>Identify and address potential roadblocks</a:t>
            </a:r>
            <a:endParaRPr lang="en-US" altLang="en-US" sz="1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Sabon Next LT" panose="02000500000000000000" pitchFamily="2" charset="0"/>
              <a:ea typeface="Roboto"/>
              <a:cs typeface="Sabon Next LT" panose="02000500000000000000" pitchFamily="2" charset="0"/>
            </a:endParaRPr>
          </a:p>
          <a:p>
            <a:pPr marL="285750" marR="0" lvl="0" indent="-285750" algn="l" defTabSz="91440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-"/>
              <a:tabLst/>
            </a:pPr>
            <a:endParaRPr lang="en-US" altLang="en-US" sz="1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Sabon Next LT" panose="02000500000000000000" pitchFamily="2" charset="0"/>
              <a:ea typeface="Roboto" panose="02000000000000000000" pitchFamily="2" charset="0"/>
              <a:cs typeface="Sabon Next LT" panose="02000500000000000000" pitchFamily="2" charset="0"/>
            </a:endParaRPr>
          </a:p>
          <a:p>
            <a:pPr marL="285750" indent="-28575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-"/>
            </a:pPr>
            <a:r>
              <a:rPr lang="en-US" altLang="en-US" sz="1400" dirty="0">
                <a:solidFill>
                  <a:schemeClr val="tx1"/>
                </a:solidFill>
                <a:latin typeface="Sabon Next LT" panose="02000500000000000000" pitchFamily="2" charset="0"/>
                <a:ea typeface="Roboto"/>
                <a:cs typeface="Sabon Next LT" panose="02000500000000000000" pitchFamily="2" charset="0"/>
              </a:rPr>
              <a:t>Consistently review and update respective</a:t>
            </a:r>
          </a:p>
          <a:p>
            <a:pPr marL="0" inden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en-US" altLang="en-US" sz="1400" dirty="0">
                <a:solidFill>
                  <a:schemeClr val="tx1"/>
                </a:solidFill>
                <a:latin typeface="Sabon Next LT" panose="02000500000000000000" pitchFamily="2" charset="0"/>
                <a:ea typeface="Roboto"/>
                <a:cs typeface="Sabon Next LT" panose="02000500000000000000" pitchFamily="2" charset="0"/>
              </a:rPr>
              <a:t>      TO-DO List. This serves as easy access</a:t>
            </a:r>
            <a:endParaRPr lang="en-US" dirty="0">
              <a:solidFill>
                <a:schemeClr val="tx1"/>
              </a:solidFill>
              <a:latin typeface="Sabon Next LT" panose="02000500000000000000" pitchFamily="2" charset="0"/>
              <a:ea typeface="Roboto"/>
              <a:cs typeface="Sabon Next LT" panose="02000500000000000000" pitchFamily="2" charset="0"/>
            </a:endParaRPr>
          </a:p>
          <a:p>
            <a:pPr marL="0" inden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en-US" altLang="en-US" sz="1400" dirty="0">
                <a:solidFill>
                  <a:schemeClr val="tx1"/>
                </a:solidFill>
                <a:latin typeface="Sabon Next LT" panose="02000500000000000000" pitchFamily="2" charset="0"/>
                <a:ea typeface="Roboto"/>
                <a:cs typeface="Sabon Next LT" panose="02000500000000000000" pitchFamily="2" charset="0"/>
              </a:rPr>
              <a:t>      for tracking progress and key tasks</a:t>
            </a:r>
            <a:endParaRPr lang="en-US" dirty="0">
              <a:solidFill>
                <a:schemeClr val="tx1"/>
              </a:solidFill>
              <a:latin typeface="Sabon Next LT" panose="02000500000000000000" pitchFamily="2" charset="0"/>
              <a:ea typeface="Roboto"/>
              <a:cs typeface="Sabon Next LT" panose="02000500000000000000" pitchFamily="2" charset="0"/>
            </a:endParaRPr>
          </a:p>
          <a:p>
            <a:pPr marL="0" inden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en-US" altLang="en-US" sz="1400" dirty="0">
                <a:solidFill>
                  <a:schemeClr val="tx1"/>
                </a:solidFill>
                <a:latin typeface="Sabon Next LT" panose="02000500000000000000" pitchFamily="2" charset="0"/>
                <a:ea typeface="Roboto"/>
                <a:cs typeface="Sabon Next LT" panose="02000500000000000000" pitchFamily="2" charset="0"/>
              </a:rPr>
              <a:t>      across projects</a:t>
            </a:r>
            <a:endParaRPr lang="en-US" dirty="0">
              <a:solidFill>
                <a:schemeClr val="tx1"/>
              </a:solidFill>
              <a:latin typeface="Sabon Next LT" panose="02000500000000000000" pitchFamily="2" charset="0"/>
              <a:cs typeface="Sabon Next LT" panose="02000500000000000000" pitchFamily="2" charset="0"/>
            </a:endParaRPr>
          </a:p>
          <a:p>
            <a:pPr marL="0" inden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endParaRPr lang="en-US" altLang="en-US" sz="1400" dirty="0">
              <a:solidFill>
                <a:schemeClr val="tx1"/>
              </a:solidFill>
              <a:latin typeface="Sabon Next LT" panose="02000500000000000000" pitchFamily="2" charset="0"/>
              <a:ea typeface="Roboto"/>
              <a:cs typeface="Sabon Next LT" panose="02000500000000000000" pitchFamily="2" charset="0"/>
            </a:endParaRPr>
          </a:p>
          <a:p>
            <a:pPr marL="285750" indent="-28575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Calibri"/>
              <a:buChar char="-"/>
            </a:pPr>
            <a:r>
              <a:rPr lang="en-US" altLang="en-US" sz="1400" dirty="0">
                <a:solidFill>
                  <a:schemeClr val="tx1"/>
                </a:solidFill>
                <a:latin typeface="Sabon Next LT" panose="02000500000000000000" pitchFamily="2" charset="0"/>
                <a:ea typeface="Roboto"/>
                <a:cs typeface="Sabon Next LT" panose="02000500000000000000" pitchFamily="2" charset="0"/>
              </a:rPr>
              <a:t>Review professional development </a:t>
            </a:r>
            <a:endParaRPr lang="en-US" altLang="en-US" sz="1400" dirty="0">
              <a:solidFill>
                <a:schemeClr val="tx1"/>
              </a:solidFill>
              <a:latin typeface="Sabon Next LT" panose="02000500000000000000" pitchFamily="2" charset="0"/>
              <a:ea typeface="Roboto" panose="02000000000000000000" pitchFamily="2" charset="0"/>
              <a:cs typeface="Sabon Next LT" panose="02000500000000000000" pitchFamily="2" charset="0"/>
            </a:endParaRPr>
          </a:p>
          <a:p>
            <a:pPr marL="0" indent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endParaRPr lang="en-US" altLang="en-US" sz="1400" dirty="0">
              <a:solidFill>
                <a:schemeClr val="tx1"/>
              </a:solidFill>
              <a:latin typeface="Roboto" panose="02000000000000000000" pitchFamily="2" charset="0"/>
              <a:ea typeface="Roboto" panose="02000000000000000000" pitchFamily="2" charset="0"/>
              <a:cs typeface="Roboto" panose="02000000000000000000" pitchFamily="2" charset="0"/>
            </a:endParaRPr>
          </a:p>
          <a:p>
            <a:pPr marL="0" indent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endParaRPr lang="en-US" altLang="en-US" dirty="0">
              <a:solidFill>
                <a:schemeClr val="tx1"/>
              </a:solidFill>
              <a:latin typeface="Arial" panose="020B0604020202020204" pitchFamily="34" charset="0"/>
              <a:ea typeface="Roboto" panose="02000000000000000000" pitchFamily="2" charset="0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C9B33A79-A907-3314-506F-23C541E57DDD}"/>
              </a:ext>
            </a:extLst>
          </p:cNvPr>
          <p:cNvSpPr/>
          <p:nvPr/>
        </p:nvSpPr>
        <p:spPr>
          <a:xfrm>
            <a:off x="0" y="133350"/>
            <a:ext cx="9144000" cy="702318"/>
          </a:xfrm>
          <a:prstGeom prst="rect">
            <a:avLst/>
          </a:prstGeom>
          <a:solidFill>
            <a:srgbClr val="15345B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E8084B6-36F5-301D-36FC-7C4F2DFFA22F}"/>
              </a:ext>
            </a:extLst>
          </p:cNvPr>
          <p:cNvSpPr txBox="1"/>
          <p:nvPr/>
        </p:nvSpPr>
        <p:spPr>
          <a:xfrm>
            <a:off x="235008" y="262520"/>
            <a:ext cx="8237450" cy="430887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200" b="1" dirty="0">
                <a:solidFill>
                  <a:schemeClr val="bg1"/>
                </a:solidFill>
                <a:latin typeface="Sabon Next LT" panose="02000500000000000000" pitchFamily="2" charset="0"/>
                <a:ea typeface="Roboto"/>
                <a:cs typeface="Sabon Next LT" panose="02000500000000000000" pitchFamily="2" charset="0"/>
              </a:rPr>
              <a:t>Weekly 1:1 Meetings With Your Manager</a:t>
            </a:r>
            <a:endParaRPr lang="en-US" sz="2200" b="1" dirty="0">
              <a:solidFill>
                <a:schemeClr val="bg1"/>
              </a:solidFill>
              <a:latin typeface="Sabon Next LT" panose="02000500000000000000" pitchFamily="2" charset="0"/>
              <a:ea typeface="Roboto" panose="02000000000000000000" pitchFamily="2" charset="0"/>
              <a:cs typeface="Sabon Next LT" panose="02000500000000000000" pitchFamily="2" charset="0"/>
            </a:endParaRPr>
          </a:p>
        </p:txBody>
      </p:sp>
      <p:graphicFrame>
        <p:nvGraphicFramePr>
          <p:cNvPr id="10" name="Diagram 9">
            <a:extLst>
              <a:ext uri="{FF2B5EF4-FFF2-40B4-BE49-F238E27FC236}">
                <a16:creationId xmlns:a16="http://schemas.microsoft.com/office/drawing/2014/main" id="{7DDB963E-EFB2-EBE8-5F5A-D5235C0C00BD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225286108"/>
              </p:ext>
            </p:extLst>
          </p:nvPr>
        </p:nvGraphicFramePr>
        <p:xfrm>
          <a:off x="3705225" y="1288192"/>
          <a:ext cx="5430057" cy="365052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63212179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945638DF-4002-BE0C-C411-C79470DF3AB0}"/>
              </a:ext>
            </a:extLst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15345B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86996F26-72D5-7C5B-884C-3B81D65CD0C1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fld id="{00000000-1234-1234-1234-123412341234}" type="slidenum">
              <a:rPr lang="en" smtClean="0"/>
              <a:pPr/>
              <a:t>20</a:t>
            </a:fld>
            <a:endParaRPr lang="en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401EBBF-0497-BEAE-C955-1453A1403D42}"/>
              </a:ext>
            </a:extLst>
          </p:cNvPr>
          <p:cNvSpPr/>
          <p:nvPr/>
        </p:nvSpPr>
        <p:spPr>
          <a:xfrm>
            <a:off x="131167" y="2315241"/>
            <a:ext cx="4301339" cy="933759"/>
          </a:xfrm>
          <a:prstGeom prst="rect">
            <a:avLst/>
          </a:prstGeom>
          <a:solidFill>
            <a:srgbClr val="B2A268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en-US" b="1" dirty="0">
              <a:solidFill>
                <a:schemeClr val="bg1"/>
              </a:solidFill>
              <a:latin typeface="Roboto" panose="02000000000000000000" pitchFamily="2" charset="0"/>
              <a:ea typeface="Roboto" panose="02000000000000000000" pitchFamily="2" charset="0"/>
              <a:cs typeface="Roboto" panose="02000000000000000000" pitchFamily="2" charset="0"/>
            </a:endParaRPr>
          </a:p>
          <a:p>
            <a:pPr algn="ctr"/>
            <a:r>
              <a:rPr lang="en-US" altLang="en-US" b="1" dirty="0">
                <a:solidFill>
                  <a:schemeClr val="bg1"/>
                </a:solidFill>
                <a:latin typeface="Sabon Next LT" panose="02000500000000000000" pitchFamily="2" charset="0"/>
                <a:ea typeface="Roboto" panose="02000000000000000000" pitchFamily="2" charset="0"/>
                <a:cs typeface="Sabon Next LT" panose="02000500000000000000" pitchFamily="2" charset="0"/>
              </a:rPr>
              <a:t>Schedule a weekly 1:1 meeting with your supervisor</a:t>
            </a:r>
          </a:p>
          <a:p>
            <a:pPr algn="ctr"/>
            <a:endParaRPr lang="en-US" dirty="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8E161A75-A512-519E-2A32-2AB7C2514F5F}"/>
              </a:ext>
            </a:extLst>
          </p:cNvPr>
          <p:cNvSpPr/>
          <p:nvPr/>
        </p:nvSpPr>
        <p:spPr>
          <a:xfrm>
            <a:off x="114515" y="3462921"/>
            <a:ext cx="8914970" cy="1281543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b="1" dirty="0">
              <a:solidFill>
                <a:schemeClr val="tx1"/>
              </a:solidFill>
            </a:endParaRPr>
          </a:p>
          <a:p>
            <a:r>
              <a:rPr lang="en-US" sz="1300" b="1" dirty="0">
                <a:solidFill>
                  <a:schemeClr val="tx1"/>
                </a:solidFill>
                <a:latin typeface="Sabon Next LT" panose="02000500000000000000" pitchFamily="2" charset="0"/>
                <a:cs typeface="Sabon Next LT" panose="02000500000000000000" pitchFamily="2" charset="0"/>
              </a:rPr>
              <a:t>Asking Questions Is Encouraged</a:t>
            </a:r>
          </a:p>
          <a:p>
            <a:pPr marL="285750" lvl="1" indent="-285750">
              <a:buFontTx/>
              <a:buChar char="-"/>
            </a:pPr>
            <a:r>
              <a:rPr lang="en-US" sz="1300" dirty="0">
                <a:solidFill>
                  <a:schemeClr val="tx1"/>
                </a:solidFill>
                <a:latin typeface="Sabon Next LT" panose="02000500000000000000" pitchFamily="2" charset="0"/>
                <a:cs typeface="Sabon Next LT" panose="02000500000000000000" pitchFamily="2" charset="0"/>
              </a:rPr>
              <a:t>You are not expected to know everything</a:t>
            </a:r>
          </a:p>
          <a:p>
            <a:pPr marL="285750" lvl="1" indent="-285750">
              <a:buFontTx/>
              <a:buChar char="-"/>
            </a:pPr>
            <a:r>
              <a:rPr lang="en-US" sz="1300" dirty="0">
                <a:solidFill>
                  <a:schemeClr val="tx1"/>
                </a:solidFill>
                <a:latin typeface="Sabon Next LT" panose="02000500000000000000" pitchFamily="2" charset="0"/>
                <a:cs typeface="Sabon Next LT" panose="02000500000000000000" pitchFamily="2" charset="0"/>
              </a:rPr>
              <a:t>Asking questions shows initiative and engagement</a:t>
            </a:r>
          </a:p>
          <a:p>
            <a:pPr marL="285750" lvl="1" indent="-285750">
              <a:buFontTx/>
              <a:buChar char="-"/>
            </a:pPr>
            <a:r>
              <a:rPr lang="en-US" sz="1300" dirty="0">
                <a:solidFill>
                  <a:schemeClr val="tx1"/>
                </a:solidFill>
                <a:latin typeface="Sabon Next LT" panose="02000500000000000000" pitchFamily="2" charset="0"/>
                <a:cs typeface="Sabon Next LT" panose="02000500000000000000" pitchFamily="2" charset="0"/>
              </a:rPr>
              <a:t>It’s better to ask than to guess</a:t>
            </a:r>
          </a:p>
          <a:p>
            <a:pPr marL="285750" lvl="1" indent="-285750">
              <a:buFontTx/>
              <a:buChar char="-"/>
            </a:pPr>
            <a:r>
              <a:rPr lang="en-US" sz="1300" dirty="0">
                <a:solidFill>
                  <a:schemeClr val="tx1"/>
                </a:solidFill>
                <a:latin typeface="Sabon Next LT" panose="02000500000000000000" pitchFamily="2" charset="0"/>
                <a:cs typeface="Sabon Next LT" panose="02000500000000000000" pitchFamily="2" charset="0"/>
              </a:rPr>
              <a:t>Use your supervisor, teammates, and resources available to you. Everyone in the office is a resource. </a:t>
            </a:r>
          </a:p>
          <a:p>
            <a:pPr algn="ctr"/>
            <a:endParaRPr lang="en-US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D5775A7-6031-1CC5-5460-15343C1A8553}"/>
              </a:ext>
            </a:extLst>
          </p:cNvPr>
          <p:cNvSpPr txBox="1"/>
          <p:nvPr/>
        </p:nvSpPr>
        <p:spPr>
          <a:xfrm>
            <a:off x="131167" y="113414"/>
            <a:ext cx="3142975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600" b="1" dirty="0">
                <a:solidFill>
                  <a:schemeClr val="bg1"/>
                </a:solidFill>
                <a:latin typeface="Sabon Next LT" panose="02000500000000000000" pitchFamily="2" charset="0"/>
                <a:cs typeface="Sabon Next LT" panose="02000500000000000000" pitchFamily="2" charset="0"/>
              </a:rPr>
              <a:t>Asking Questions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8616F568-6BB4-A434-6264-A561D3F2C41E}"/>
              </a:ext>
            </a:extLst>
          </p:cNvPr>
          <p:cNvSpPr/>
          <p:nvPr/>
        </p:nvSpPr>
        <p:spPr>
          <a:xfrm>
            <a:off x="106188" y="866973"/>
            <a:ext cx="8914970" cy="1281543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1300" b="1" dirty="0">
                <a:solidFill>
                  <a:schemeClr val="tx1"/>
                </a:solidFill>
                <a:latin typeface="Sabon Next LT" panose="02000500000000000000" pitchFamily="2" charset="0"/>
                <a:cs typeface="Sabon Next LT" panose="02000500000000000000" pitchFamily="2" charset="0"/>
              </a:rPr>
              <a:t>Open and Professional Communication</a:t>
            </a:r>
          </a:p>
          <a:p>
            <a:pPr marL="285750" indent="-285750">
              <a:buFontTx/>
              <a:buChar char="-"/>
            </a:pPr>
            <a:r>
              <a:rPr lang="en-US" sz="1300" dirty="0">
                <a:solidFill>
                  <a:schemeClr val="tx1"/>
                </a:solidFill>
                <a:latin typeface="Sabon Next LT" panose="02000500000000000000" pitchFamily="2" charset="0"/>
                <a:cs typeface="Sabon Next LT" panose="02000500000000000000" pitchFamily="2" charset="0"/>
              </a:rPr>
              <a:t>Communicate clearly, respectfully, and promptly</a:t>
            </a:r>
          </a:p>
          <a:p>
            <a:pPr marL="285750" indent="-285750">
              <a:buFontTx/>
              <a:buChar char="-"/>
            </a:pPr>
            <a:r>
              <a:rPr lang="en-US" sz="1300" dirty="0">
                <a:solidFill>
                  <a:schemeClr val="tx1"/>
                </a:solidFill>
                <a:latin typeface="Sabon Next LT" panose="02000500000000000000" pitchFamily="2" charset="0"/>
                <a:cs typeface="Sabon Next LT" panose="02000500000000000000" pitchFamily="2" charset="0"/>
              </a:rPr>
              <a:t>Notify your manager in advance if you will be late or absent</a:t>
            </a:r>
          </a:p>
          <a:p>
            <a:pPr marL="285750" indent="-285750">
              <a:buFontTx/>
              <a:buChar char="-"/>
            </a:pPr>
            <a:r>
              <a:rPr lang="en-US" sz="1300" dirty="0">
                <a:solidFill>
                  <a:schemeClr val="tx1"/>
                </a:solidFill>
                <a:latin typeface="Sabon Next LT" panose="02000500000000000000" pitchFamily="2" charset="0"/>
                <a:cs typeface="Sabon Next LT" panose="02000500000000000000" pitchFamily="2" charset="0"/>
              </a:rPr>
              <a:t>Ask for clarification when expectations are uncertain</a:t>
            </a:r>
          </a:p>
          <a:p>
            <a:pPr algn="ctr"/>
            <a:endParaRPr lang="en-US" dirty="0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381B4609-7981-3D4E-B9C8-76EABF29867B}"/>
              </a:ext>
            </a:extLst>
          </p:cNvPr>
          <p:cNvSpPr/>
          <p:nvPr/>
        </p:nvSpPr>
        <p:spPr>
          <a:xfrm>
            <a:off x="4711494" y="2315240"/>
            <a:ext cx="4301339" cy="933759"/>
          </a:xfrm>
          <a:prstGeom prst="rect">
            <a:avLst/>
          </a:prstGeom>
          <a:solidFill>
            <a:srgbClr val="B2A268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 b="1" dirty="0">
                <a:latin typeface="Sabon Next LT" panose="02000500000000000000" pitchFamily="2" charset="0"/>
                <a:ea typeface="Roboto"/>
                <a:cs typeface="Sabon Next LT" panose="02000500000000000000" pitchFamily="2" charset="0"/>
              </a:rPr>
              <a:t>Have conversations with staff in the office and introduce yourself if you haven't met yet</a:t>
            </a:r>
          </a:p>
        </p:txBody>
      </p:sp>
    </p:spTree>
    <p:extLst>
      <p:ext uri="{BB962C8B-B14F-4D97-AF65-F5344CB8AC3E}">
        <p14:creationId xmlns:p14="http://schemas.microsoft.com/office/powerpoint/2010/main" val="175253386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E673A53-0A2B-6AA5-3FC2-B0FC8F34B45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7500" y="1830475"/>
            <a:ext cx="4045200" cy="1482300"/>
          </a:xfrm>
        </p:spPr>
        <p:txBody>
          <a:bodyPr>
            <a:noAutofit/>
          </a:bodyPr>
          <a:lstStyle/>
          <a:p>
            <a:r>
              <a:rPr lang="en-US" sz="5000" b="1" dirty="0">
                <a:solidFill>
                  <a:srgbClr val="15345B"/>
                </a:solidFill>
                <a:latin typeface="Sabon Next LT" panose="02000500000000000000" pitchFamily="2" charset="0"/>
                <a:ea typeface="Roboto" panose="02000000000000000000" pitchFamily="2" charset="0"/>
                <a:cs typeface="Sabon Next LT" panose="02000500000000000000" pitchFamily="2" charset="0"/>
              </a:rPr>
              <a:t>Welcome Aboard!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1F60DE-505D-1A04-51C4-1ACFB1262001}"/>
              </a:ext>
            </a:extLst>
          </p:cNvPr>
          <p:cNvSpPr>
            <a:spLocks noGrp="1"/>
          </p:cNvSpPr>
          <p:nvPr>
            <p:ph type="body" idx="2"/>
          </p:nvPr>
        </p:nvSpPr>
        <p:spPr/>
        <p:txBody>
          <a:bodyPr>
            <a:normAutofit/>
          </a:bodyPr>
          <a:lstStyle/>
          <a:p>
            <a:pPr marL="114297" indent="0">
              <a:buNone/>
            </a:pPr>
            <a:r>
              <a:rPr lang="en-US" sz="4000" b="1" dirty="0">
                <a:latin typeface="Sabon Next LT" panose="02000500000000000000" pitchFamily="2" charset="0"/>
                <a:ea typeface="Roboto" panose="02000000000000000000" pitchFamily="2" charset="0"/>
                <a:cs typeface="Sabon Next LT" panose="02000500000000000000" pitchFamily="2" charset="0"/>
              </a:rPr>
              <a:t>Q&amp;A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C75CB76-F558-3855-8602-21C1CC1F4DEA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fld id="{00000000-1234-1234-1234-123412341234}" type="slidenum">
              <a:rPr lang="en" smtClean="0"/>
              <a:pPr/>
              <a:t>21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3733189146"/>
      </p:ext>
    </p:extLst>
  </p:cSld>
  <p:clrMapOvr>
    <a:masterClrMapping/>
  </p:clrMapOvr>
</p:sld>
</file>

<file path=ppt/theme/theme1.xml><?xml version="1.0" encoding="utf-8"?>
<a:theme xmlns:a="http://schemas.openxmlformats.org/drawingml/2006/main" name="Content Page">
  <a:themeElements>
    <a:clrScheme name="GT Theme">
      <a:dk1>
        <a:srgbClr val="003057"/>
      </a:dk1>
      <a:lt1>
        <a:srgbClr val="FFFFFF"/>
      </a:lt1>
      <a:dk2>
        <a:srgbClr val="545859"/>
      </a:dk2>
      <a:lt2>
        <a:srgbClr val="D6DBD3"/>
      </a:lt2>
      <a:accent1>
        <a:srgbClr val="B3A369"/>
      </a:accent1>
      <a:accent2>
        <a:srgbClr val="003057"/>
      </a:accent2>
      <a:accent3>
        <a:srgbClr val="54585A"/>
      </a:accent3>
      <a:accent4>
        <a:srgbClr val="D6DBD4"/>
      </a:accent4>
      <a:accent5>
        <a:srgbClr val="F9F6E5"/>
      </a:accent5>
      <a:accent6>
        <a:srgbClr val="EAAA00"/>
      </a:accent6>
      <a:hlink>
        <a:srgbClr val="0000FF"/>
      </a:hlink>
      <a:folHlink>
        <a:srgbClr val="800080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ymposium PPT" id="{5F6DFB65-FB4D-4548-AF56-E8785304AA95}" vid="{EAF29E7B-D365-43FD-B1CD-CC050D8A6D74}"/>
    </a:ext>
  </a:extLst>
</a:theme>
</file>

<file path=ppt/theme/theme2.xml><?xml version="1.0" encoding="utf-8"?>
<a:theme xmlns:a="http://schemas.openxmlformats.org/drawingml/2006/main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B3C2C1D33C489F48BE1FF61D14AEE115" ma:contentTypeVersion="15" ma:contentTypeDescription="Create a new document." ma:contentTypeScope="" ma:versionID="e6d48bee54383d63eff1d3cd9ba56fff">
  <xsd:schema xmlns:xsd="http://www.w3.org/2001/XMLSchema" xmlns:xs="http://www.w3.org/2001/XMLSchema" xmlns:p="http://schemas.microsoft.com/office/2006/metadata/properties" xmlns:ns3="d1ec33ed-fe71-4ab5-9e61-120720cf9089" xmlns:ns4="e1f1ddc6-460b-4207-adc7-b139cc4390b6" targetNamespace="http://schemas.microsoft.com/office/2006/metadata/properties" ma:root="true" ma:fieldsID="382d05a4d132a4ffef52b05c167e4a30" ns3:_="" ns4:_="">
    <xsd:import namespace="d1ec33ed-fe71-4ab5-9e61-120720cf9089"/>
    <xsd:import namespace="e1f1ddc6-460b-4207-adc7-b139cc4390b6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_activity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DateTaken" minOccurs="0"/>
                <xsd:element ref="ns3:MediaServiceObjectDetectorVersions" minOccurs="0"/>
                <xsd:element ref="ns3:MediaServiceAutoTags" minOccurs="0"/>
                <xsd:element ref="ns3:MediaLengthInSeconds" minOccurs="0"/>
                <xsd:element ref="ns3:MediaServiceGenerationTime" minOccurs="0"/>
                <xsd:element ref="ns3:MediaServiceEventHashCode" minOccurs="0"/>
                <xsd:element ref="ns3:MediaServiceSystemTags" minOccurs="0"/>
                <xsd:element ref="ns3:MediaServiceOCR" minOccurs="0"/>
                <xsd:element ref="ns3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ec33ed-fe71-4ab5-9e61-120720cf908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_activity" ma:index="10" nillable="true" ma:displayName="_activity" ma:hidden="true" ma:internalName="_activity">
      <xsd:simpleType>
        <xsd:restriction base="dms:Note"/>
      </xsd:simpleType>
    </xsd:element>
    <xsd:element name="MediaServiceDateTaken" ma:index="14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bjectDetectorVersions" ma:index="15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AutoTags" ma:index="16" nillable="true" ma:displayName="Tags" ma:internalName="MediaServiceAutoTags" ma:readOnly="true">
      <xsd:simpleType>
        <xsd:restriction base="dms:Text"/>
      </xsd:simpleType>
    </xsd:element>
    <xsd:element name="MediaLengthInSeconds" ma:index="17" nillable="true" ma:displayName="MediaLengthInSeconds" ma:hidden="true" ma:internalName="MediaLengthInSeconds" ma:readOnly="true">
      <xsd:simpleType>
        <xsd:restriction base="dms:Unknown"/>
      </xsd:simpleType>
    </xsd:element>
    <xsd:element name="MediaServiceGenerationTime" ma:index="18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9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SystemTags" ma:index="20" nillable="true" ma:displayName="MediaServiceSystemTags" ma:hidden="true" ma:internalName="MediaServiceSystemTags" ma:readOnly="true">
      <xsd:simpleType>
        <xsd:restriction base="dms:Note"/>
      </xsd:simpleType>
    </xsd:element>
    <xsd:element name="MediaServiceOCR" ma:index="2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SearchProperties" ma:index="22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1f1ddc6-460b-4207-adc7-b139cc4390b6" elementFormDefault="qualified">
    <xsd:import namespace="http://schemas.microsoft.com/office/2006/documentManagement/types"/>
    <xsd:import namespace="http://schemas.microsoft.com/office/infopath/2007/PartnerControls"/>
    <xsd:element name="SharedWithUsers" ma:index="11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2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3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d1ec33ed-fe71-4ab5-9e61-120720cf9089" xsi:nil="true"/>
  </documentManagement>
</p:properties>
</file>

<file path=customXml/itemProps1.xml><?xml version="1.0" encoding="utf-8"?>
<ds:datastoreItem xmlns:ds="http://schemas.openxmlformats.org/officeDocument/2006/customXml" ds:itemID="{E86A3363-530E-4F80-B27F-954BAA94C84F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1ec33ed-fe71-4ab5-9e61-120720cf9089"/>
    <ds:schemaRef ds:uri="e1f1ddc6-460b-4207-adc7-b139cc4390b6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DE780D05-4E5A-4AD5-BB7D-79078F6E97D8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C3A2960C-FC4A-4676-BEE5-F419ECF5FFA8}">
  <ds:schemaRefs>
    <ds:schemaRef ds:uri="http://schemas.openxmlformats.org/package/2006/metadata/core-properties"/>
    <ds:schemaRef ds:uri="http://purl.org/dc/elements/1.1/"/>
    <ds:schemaRef ds:uri="http://schemas.microsoft.com/office/infopath/2007/PartnerControls"/>
    <ds:schemaRef ds:uri="http://purl.org/dc/dcmitype/"/>
    <ds:schemaRef ds:uri="http://schemas.microsoft.com/office/2006/metadata/properties"/>
    <ds:schemaRef ds:uri="http://www.w3.org/XML/1998/namespace"/>
    <ds:schemaRef ds:uri="http://purl.org/dc/terms/"/>
    <ds:schemaRef ds:uri="d1ec33ed-fe71-4ab5-9e61-120720cf9089"/>
    <ds:schemaRef ds:uri="http://schemas.microsoft.com/office/2006/documentManagement/types"/>
    <ds:schemaRef ds:uri="e1f1ddc6-460b-4207-adc7-b139cc4390b6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1199</TotalTime>
  <Words>1686</Words>
  <Application>Microsoft Office PowerPoint</Application>
  <PresentationFormat>On-screen Show (16:9)</PresentationFormat>
  <Paragraphs>253</Paragraphs>
  <Slides>21</Slides>
  <Notes>9</Notes>
  <HiddenSlides>0</HiddenSlides>
  <MMClips>1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21</vt:i4>
      </vt:variant>
    </vt:vector>
  </HeadingPairs>
  <TitlesOfParts>
    <vt:vector size="27" baseType="lpstr">
      <vt:lpstr>Sabon Next LT</vt:lpstr>
      <vt:lpstr>Calibri</vt:lpstr>
      <vt:lpstr>Roboto</vt:lpstr>
      <vt:lpstr>Arial</vt:lpstr>
      <vt:lpstr>Content Page</vt:lpstr>
      <vt:lpstr>Simple Light</vt:lpstr>
      <vt:lpstr>Center for Sustainable Communities Research and Education </vt:lpstr>
      <vt:lpstr>PowerPoint Presentation</vt:lpstr>
      <vt:lpstr>Let’s Introduce Ourselves! - Interns</vt:lpstr>
      <vt:lpstr>Let’s Introduce Ourselves! - Staff</vt:lpstr>
      <vt:lpstr>PowerPoint Presentation</vt:lpstr>
      <vt:lpstr>PowerPoint Presentation</vt:lpstr>
      <vt:lpstr>Centering Environmental Justice</vt:lpstr>
      <vt:lpstr>The Research-Action Challenge</vt:lpstr>
      <vt:lpstr>Housed within BBISS - Advancing CE(S)R Together</vt:lpstr>
      <vt:lpstr>Signature Partnerships</vt:lpstr>
      <vt:lpstr>Methods</vt:lpstr>
      <vt:lpstr>Guided by: Co-Developed Principles</vt:lpstr>
      <vt:lpstr>Guided by: Equitable Research Partnership Principles</vt:lpstr>
      <vt:lpstr>Core Programs</vt:lpstr>
      <vt:lpstr>Core Programs cont. </vt:lpstr>
      <vt:lpstr>Summer Programming Overview </vt:lpstr>
      <vt:lpstr>PowerPoint Presentation</vt:lpstr>
      <vt:lpstr>In-Person Work vs. Virtual Work </vt:lpstr>
      <vt:lpstr>PowerPoint Presentation</vt:lpstr>
      <vt:lpstr>PowerPoint Presentation</vt:lpstr>
      <vt:lpstr>Welcome Aboard!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Hirsch, Jennifer L</dc:creator>
  <cp:lastModifiedBy>Harris, Avishai K</cp:lastModifiedBy>
  <cp:revision>4</cp:revision>
  <dcterms:modified xsi:type="dcterms:W3CDTF">2026-05-12T13:26:47Z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0x010100B3C2C1D33C489F48BE1FF61D14AEE115</vt:lpwstr>
  </property>
</Properties>
</file>